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8d3932d6ee47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fab1d89eec4d10"/>
  </p:sldMasterIdLst>
  <p:sldIdLst>
    <p:sldId xmlns:r="http://schemas.openxmlformats.org/officeDocument/2006/relationships" id="256" r:id="Rfdae060581844924"/>
    <p:sldId xmlns:r="http://schemas.openxmlformats.org/officeDocument/2006/relationships" id="257" r:id="Rf85eeff31da54be7"/>
    <p:sldId xmlns:r="http://schemas.openxmlformats.org/officeDocument/2006/relationships" id="258" r:id="R3747cee6566540b1"/>
    <p:sldId xmlns:r="http://schemas.openxmlformats.org/officeDocument/2006/relationships" id="259" r:id="Rf45ce5ccd5c74bb8"/>
    <p:sldId xmlns:r="http://schemas.openxmlformats.org/officeDocument/2006/relationships" id="260" r:id="R896f9d4ec7014894"/>
    <p:sldId xmlns:r="http://schemas.openxmlformats.org/officeDocument/2006/relationships" id="261" r:id="R2c7b9f4ff4884a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fab1d89eec4d10" /><Relationship Type="http://schemas.openxmlformats.org/officeDocument/2006/relationships/slide" Target="/ppt/slides/slide1.xml" Id="Rfdae060581844924" /><Relationship Type="http://schemas.openxmlformats.org/officeDocument/2006/relationships/slide" Target="/ppt/slides/slide2.xml" Id="Rf85eeff31da54be7" /><Relationship Type="http://schemas.openxmlformats.org/officeDocument/2006/relationships/slide" Target="/ppt/slides/slide3.xml" Id="R3747cee6566540b1" /><Relationship Type="http://schemas.openxmlformats.org/officeDocument/2006/relationships/slide" Target="/ppt/slides/slide4.xml" Id="Rf45ce5ccd5c74bb8" /><Relationship Type="http://schemas.openxmlformats.org/officeDocument/2006/relationships/slide" Target="/ppt/slides/slide5.xml" Id="R896f9d4ec7014894" /><Relationship Type="http://schemas.openxmlformats.org/officeDocument/2006/relationships/slide" Target="/ppt/slides/slide6.xml" Id="R2c7b9f4ff4884a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b39302461e4e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5ece1ad354f7e" /><Relationship Type="http://schemas.openxmlformats.org/officeDocument/2006/relationships/theme" Target="/ppt/slideMasters/theme/theme1.xml" Id="Rf5db54c2b39644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d5ece1ad354f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06114a72843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8f242158546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b2e68c5634b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964a2ea6a47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6892cd8c54e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95dcef07d46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BEKA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Trosterudveien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24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989 075 853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