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0b480fa35949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04836128c44490"/>
  </p:sldMasterIdLst>
  <p:sldIdLst>
    <p:sldId xmlns:r="http://schemas.openxmlformats.org/officeDocument/2006/relationships" id="256" r:id="R346c3ce7b5194f8f"/>
    <p:sldId xmlns:r="http://schemas.openxmlformats.org/officeDocument/2006/relationships" id="257" r:id="R261211b8f08744b3"/>
    <p:sldId xmlns:r="http://schemas.openxmlformats.org/officeDocument/2006/relationships" id="258" r:id="R778a5cee1c32472e"/>
    <p:sldId xmlns:r="http://schemas.openxmlformats.org/officeDocument/2006/relationships" id="259" r:id="R7ac2c9d755da492d"/>
    <p:sldId xmlns:r="http://schemas.openxmlformats.org/officeDocument/2006/relationships" id="260" r:id="Rdfaef90136ff469b"/>
    <p:sldId xmlns:r="http://schemas.openxmlformats.org/officeDocument/2006/relationships" id="261" r:id="Rde702de1519a49cd"/>
    <p:sldId xmlns:r="http://schemas.openxmlformats.org/officeDocument/2006/relationships" id="262" r:id="R9d0afa6fa2ee4c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04836128c44490" /><Relationship Type="http://schemas.openxmlformats.org/officeDocument/2006/relationships/slide" Target="/ppt/slides/slide1.xml" Id="R346c3ce7b5194f8f" /><Relationship Type="http://schemas.openxmlformats.org/officeDocument/2006/relationships/slide" Target="/ppt/slides/slide2.xml" Id="R261211b8f08744b3" /><Relationship Type="http://schemas.openxmlformats.org/officeDocument/2006/relationships/slide" Target="/ppt/slides/slide3.xml" Id="R778a5cee1c32472e" /><Relationship Type="http://schemas.openxmlformats.org/officeDocument/2006/relationships/slide" Target="/ppt/slides/slide4.xml" Id="R7ac2c9d755da492d" /><Relationship Type="http://schemas.openxmlformats.org/officeDocument/2006/relationships/slide" Target="/ppt/slides/slide5.xml" Id="Rdfaef90136ff469b" /><Relationship Type="http://schemas.openxmlformats.org/officeDocument/2006/relationships/slide" Target="/ppt/slides/slide6.xml" Id="Rde702de1519a49cd" /><Relationship Type="http://schemas.openxmlformats.org/officeDocument/2006/relationships/slide" Target="/ppt/slides/slide7.xml" Id="R9d0afa6fa2ee4c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7740a2f6d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af41aa65048e0" /><Relationship Type="http://schemas.openxmlformats.org/officeDocument/2006/relationships/theme" Target="/ppt/slideMasters/theme/theme1.xml" Id="R9a3e6fdbef07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4af41aa65048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5d7726a8540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9d40321bb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09d72dff1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123c3e7c147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f47a8115243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b3c309a3f47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92e5251dd43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AVENTI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44 647 166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44 808 051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REME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Dvergsnesåsen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