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c4138f1aa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35a904c674404"/>
  </p:sldMasterIdLst>
  <p:sldIdLst>
    <p:sldId xmlns:r="http://schemas.openxmlformats.org/officeDocument/2006/relationships" id="256" r:id="R652b73dccc3e4d0b"/>
    <p:sldId xmlns:r="http://schemas.openxmlformats.org/officeDocument/2006/relationships" id="257" r:id="Rc5997d17894c4917"/>
    <p:sldId xmlns:r="http://schemas.openxmlformats.org/officeDocument/2006/relationships" id="258" r:id="R45a6c4b5e8914869"/>
    <p:sldId xmlns:r="http://schemas.openxmlformats.org/officeDocument/2006/relationships" id="259" r:id="Re84b50bd4f414b35"/>
    <p:sldId xmlns:r="http://schemas.openxmlformats.org/officeDocument/2006/relationships" id="260" r:id="R21e9063eb3a74ea9"/>
    <p:sldId xmlns:r="http://schemas.openxmlformats.org/officeDocument/2006/relationships" id="261" r:id="R8d71e76dbd674ebf"/>
    <p:sldId xmlns:r="http://schemas.openxmlformats.org/officeDocument/2006/relationships" id="262" r:id="Rb5d30be50144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35a904c674404" /><Relationship Type="http://schemas.openxmlformats.org/officeDocument/2006/relationships/slide" Target="/ppt/slides/slide1.xml" Id="R652b73dccc3e4d0b" /><Relationship Type="http://schemas.openxmlformats.org/officeDocument/2006/relationships/slide" Target="/ppt/slides/slide2.xml" Id="Rc5997d17894c4917" /><Relationship Type="http://schemas.openxmlformats.org/officeDocument/2006/relationships/slide" Target="/ppt/slides/slide3.xml" Id="R45a6c4b5e8914869" /><Relationship Type="http://schemas.openxmlformats.org/officeDocument/2006/relationships/slide" Target="/ppt/slides/slide4.xml" Id="Re84b50bd4f414b35" /><Relationship Type="http://schemas.openxmlformats.org/officeDocument/2006/relationships/slide" Target="/ppt/slides/slide5.xml" Id="R21e9063eb3a74ea9" /><Relationship Type="http://schemas.openxmlformats.org/officeDocument/2006/relationships/slide" Target="/ppt/slides/slide6.xml" Id="R8d71e76dbd674ebf" /><Relationship Type="http://schemas.openxmlformats.org/officeDocument/2006/relationships/slide" Target="/ppt/slides/slide7.xml" Id="Rb5d30be50144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0e43c630d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e4cc6b7c46e9" /><Relationship Type="http://schemas.openxmlformats.org/officeDocument/2006/relationships/theme" Target="/ppt/slideMasters/theme/theme1.xml" Id="R62f925c5770e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de4cc6b7c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a4019fe49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4afb36984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145f55a7d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076601173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a6be5c03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1153d154c42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2698a33643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