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b388686ef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0634969a444024"/>
  </p:sldMasterIdLst>
  <p:sldIdLst>
    <p:sldId xmlns:r="http://schemas.openxmlformats.org/officeDocument/2006/relationships" id="256" r:id="R162b379297a74ac5"/>
    <p:sldId xmlns:r="http://schemas.openxmlformats.org/officeDocument/2006/relationships" id="257" r:id="R9724cbbe68594412"/>
    <p:sldId xmlns:r="http://schemas.openxmlformats.org/officeDocument/2006/relationships" id="258" r:id="Raf10bcf16f8f4bc7"/>
    <p:sldId xmlns:r="http://schemas.openxmlformats.org/officeDocument/2006/relationships" id="259" r:id="Rcba35546312e4853"/>
    <p:sldId xmlns:r="http://schemas.openxmlformats.org/officeDocument/2006/relationships" id="260" r:id="Rec35d065d1624384"/>
    <p:sldId xmlns:r="http://schemas.openxmlformats.org/officeDocument/2006/relationships" id="261" r:id="Rf4fabf1c1633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634969a444024" /><Relationship Type="http://schemas.openxmlformats.org/officeDocument/2006/relationships/slide" Target="/ppt/slides/slide1.xml" Id="R162b379297a74ac5" /><Relationship Type="http://schemas.openxmlformats.org/officeDocument/2006/relationships/slide" Target="/ppt/slides/slide2.xml" Id="R9724cbbe68594412" /><Relationship Type="http://schemas.openxmlformats.org/officeDocument/2006/relationships/slide" Target="/ppt/slides/slide3.xml" Id="Raf10bcf16f8f4bc7" /><Relationship Type="http://schemas.openxmlformats.org/officeDocument/2006/relationships/slide" Target="/ppt/slides/slide4.xml" Id="Rcba35546312e4853" /><Relationship Type="http://schemas.openxmlformats.org/officeDocument/2006/relationships/slide" Target="/ppt/slides/slide5.xml" Id="Rec35d065d1624384" /><Relationship Type="http://schemas.openxmlformats.org/officeDocument/2006/relationships/slide" Target="/ppt/slides/slide6.xml" Id="Rf4fabf1c1633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123b1eb9b245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759a482134960" /><Relationship Type="http://schemas.openxmlformats.org/officeDocument/2006/relationships/theme" Target="/ppt/slideMasters/theme/theme1.xml" Id="Rc76195090f0d40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759a4821349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dce134d9a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2b35a56e2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53d390785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0916c628a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75cca0ad3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6346e237c49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367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jone@tveit.no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