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1cd4111e3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549a3b2b674446"/>
  </p:sldMasterIdLst>
  <p:sldIdLst>
    <p:sldId xmlns:r="http://schemas.openxmlformats.org/officeDocument/2006/relationships" id="256" r:id="Red665271777e4dd0"/>
    <p:sldId xmlns:r="http://schemas.openxmlformats.org/officeDocument/2006/relationships" id="257" r:id="R238df70bd7d04989"/>
    <p:sldId xmlns:r="http://schemas.openxmlformats.org/officeDocument/2006/relationships" id="258" r:id="Rd3f3ef9e0a734c5b"/>
    <p:sldId xmlns:r="http://schemas.openxmlformats.org/officeDocument/2006/relationships" id="259" r:id="R75a6a5db6ca64b2f"/>
    <p:sldId xmlns:r="http://schemas.openxmlformats.org/officeDocument/2006/relationships" id="260" r:id="Rba03df04a3454299"/>
    <p:sldId xmlns:r="http://schemas.openxmlformats.org/officeDocument/2006/relationships" id="261" r:id="Re4dd89aa00454191"/>
    <p:sldId xmlns:r="http://schemas.openxmlformats.org/officeDocument/2006/relationships" id="262" r:id="R2af322565b0247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49a3b2b674446" /><Relationship Type="http://schemas.openxmlformats.org/officeDocument/2006/relationships/slide" Target="/ppt/slides/slide1.xml" Id="Red665271777e4dd0" /><Relationship Type="http://schemas.openxmlformats.org/officeDocument/2006/relationships/slide" Target="/ppt/slides/slide2.xml" Id="R238df70bd7d04989" /><Relationship Type="http://schemas.openxmlformats.org/officeDocument/2006/relationships/slide" Target="/ppt/slides/slide3.xml" Id="Rd3f3ef9e0a734c5b" /><Relationship Type="http://schemas.openxmlformats.org/officeDocument/2006/relationships/slide" Target="/ppt/slides/slide4.xml" Id="R75a6a5db6ca64b2f" /><Relationship Type="http://schemas.openxmlformats.org/officeDocument/2006/relationships/slide" Target="/ppt/slides/slide5.xml" Id="Rba03df04a3454299" /><Relationship Type="http://schemas.openxmlformats.org/officeDocument/2006/relationships/slide" Target="/ppt/slides/slide6.xml" Id="Re4dd89aa00454191" /><Relationship Type="http://schemas.openxmlformats.org/officeDocument/2006/relationships/slide" Target="/ppt/slides/slide7.xml" Id="R2af322565b0247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7d567870af42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a6e058fff452d" /><Relationship Type="http://schemas.openxmlformats.org/officeDocument/2006/relationships/theme" Target="/ppt/slideMasters/theme/theme1.xml" Id="Rb3de7bcfc483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a6e058fff45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7fbd9bf9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43ae04bdd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95935c3f64b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cdcac354a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e81d91dbf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0ab6069ca47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ccfbb66584f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EMBLA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EMBLA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15 212 319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13 992 025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14 432 264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285 987 950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287 659 499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FRODE BØRSTING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Undsets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989 072 803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EMBLA HOLDING AS</a:t>
            </a:r>
          </a:p>
        </p:txBody>
      </p:sp>
    </p:spTree>
  </p:cSld>
  <p:clrMapOvr>
    <a:masterClrMapping xmlns:a="http://schemas.openxmlformats.org/drawingml/2006/main"/>
  </p:clrMapOvr>
</p:sld>
</file>