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52cbfce9e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380057e0b45bf"/>
  </p:sldMasterIdLst>
  <p:sldIdLst>
    <p:sldId xmlns:r="http://schemas.openxmlformats.org/officeDocument/2006/relationships" id="256" r:id="R47690a480a8b4ad2"/>
    <p:sldId xmlns:r="http://schemas.openxmlformats.org/officeDocument/2006/relationships" id="257" r:id="Rb63076c95fa3413d"/>
    <p:sldId xmlns:r="http://schemas.openxmlformats.org/officeDocument/2006/relationships" id="258" r:id="Rd24f2e784c6a4756"/>
    <p:sldId xmlns:r="http://schemas.openxmlformats.org/officeDocument/2006/relationships" id="259" r:id="Rd61140ebc49c4254"/>
    <p:sldId xmlns:r="http://schemas.openxmlformats.org/officeDocument/2006/relationships" id="260" r:id="R807b503f6dcd4ae6"/>
    <p:sldId xmlns:r="http://schemas.openxmlformats.org/officeDocument/2006/relationships" id="261" r:id="R6ef24073b4e34ec6"/>
    <p:sldId xmlns:r="http://schemas.openxmlformats.org/officeDocument/2006/relationships" id="262" r:id="Rc6ef53bb1a4b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380057e0b45bf" /><Relationship Type="http://schemas.openxmlformats.org/officeDocument/2006/relationships/slide" Target="/ppt/slides/slide1.xml" Id="R47690a480a8b4ad2" /><Relationship Type="http://schemas.openxmlformats.org/officeDocument/2006/relationships/slide" Target="/ppt/slides/slide2.xml" Id="Rb63076c95fa3413d" /><Relationship Type="http://schemas.openxmlformats.org/officeDocument/2006/relationships/slide" Target="/ppt/slides/slide3.xml" Id="Rd24f2e784c6a4756" /><Relationship Type="http://schemas.openxmlformats.org/officeDocument/2006/relationships/slide" Target="/ppt/slides/slide4.xml" Id="Rd61140ebc49c4254" /><Relationship Type="http://schemas.openxmlformats.org/officeDocument/2006/relationships/slide" Target="/ppt/slides/slide5.xml" Id="R807b503f6dcd4ae6" /><Relationship Type="http://schemas.openxmlformats.org/officeDocument/2006/relationships/slide" Target="/ppt/slides/slide6.xml" Id="R6ef24073b4e34ec6" /><Relationship Type="http://schemas.openxmlformats.org/officeDocument/2006/relationships/slide" Target="/ppt/slides/slide7.xml" Id="Rc6ef53bb1a4b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0118de36d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9198445f144a6" /><Relationship Type="http://schemas.openxmlformats.org/officeDocument/2006/relationships/theme" Target="/ppt/slideMasters/theme/theme1.xml" Id="Rb5cc2cd48ac942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9198445f1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7e268552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a34c63f88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28d1e96d64b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b1b97cc07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0aaa1b8a7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1d40fde1e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b9cd012a248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BORGÅSEN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9 803 237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 VIGMOSTAD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