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42ad53de7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fa7feeb394954"/>
  </p:sldMasterIdLst>
  <p:sldIdLst>
    <p:sldId xmlns:r="http://schemas.openxmlformats.org/officeDocument/2006/relationships" id="256" r:id="Rd11abe3e3b334df5"/>
    <p:sldId xmlns:r="http://schemas.openxmlformats.org/officeDocument/2006/relationships" id="257" r:id="Rf135c58090ff40bb"/>
    <p:sldId xmlns:r="http://schemas.openxmlformats.org/officeDocument/2006/relationships" id="258" r:id="R9c3d5dd201494011"/>
    <p:sldId xmlns:r="http://schemas.openxmlformats.org/officeDocument/2006/relationships" id="259" r:id="R2d7c08ebbc584141"/>
    <p:sldId xmlns:r="http://schemas.openxmlformats.org/officeDocument/2006/relationships" id="260" r:id="Rcdacce2b83854da2"/>
    <p:sldId xmlns:r="http://schemas.openxmlformats.org/officeDocument/2006/relationships" id="261" r:id="R0907b54391d0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fa7feeb394954" /><Relationship Type="http://schemas.openxmlformats.org/officeDocument/2006/relationships/slide" Target="/ppt/slides/slide1.xml" Id="Rd11abe3e3b334df5" /><Relationship Type="http://schemas.openxmlformats.org/officeDocument/2006/relationships/slide" Target="/ppt/slides/slide2.xml" Id="Rf135c58090ff40bb" /><Relationship Type="http://schemas.openxmlformats.org/officeDocument/2006/relationships/slide" Target="/ppt/slides/slide3.xml" Id="R9c3d5dd201494011" /><Relationship Type="http://schemas.openxmlformats.org/officeDocument/2006/relationships/slide" Target="/ppt/slides/slide4.xml" Id="R2d7c08ebbc584141" /><Relationship Type="http://schemas.openxmlformats.org/officeDocument/2006/relationships/slide" Target="/ppt/slides/slide5.xml" Id="Rcdacce2b83854da2" /><Relationship Type="http://schemas.openxmlformats.org/officeDocument/2006/relationships/slide" Target="/ppt/slides/slide6.xml" Id="R0907b54391d0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5e149b3c2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a9553d274f25" /><Relationship Type="http://schemas.openxmlformats.org/officeDocument/2006/relationships/theme" Target="/ppt/slideMasters/theme/theme1.xml" Id="R6c00f891f232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0a9553d27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3c971b8f2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a00729b3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2d9d4a192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6f46f0d1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7ec09e889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1bbd47aa7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