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d0eb338ef041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c9d893df894cf4"/>
  </p:sldMasterIdLst>
  <p:sldIdLst>
    <p:sldId xmlns:r="http://schemas.openxmlformats.org/officeDocument/2006/relationships" id="256" r:id="Rc6c77d3b4dee475d"/>
    <p:sldId xmlns:r="http://schemas.openxmlformats.org/officeDocument/2006/relationships" id="257" r:id="Rf1c6194206294496"/>
    <p:sldId xmlns:r="http://schemas.openxmlformats.org/officeDocument/2006/relationships" id="258" r:id="R7abd93a73e384663"/>
    <p:sldId xmlns:r="http://schemas.openxmlformats.org/officeDocument/2006/relationships" id="259" r:id="Re182b9218a2a4a6f"/>
    <p:sldId xmlns:r="http://schemas.openxmlformats.org/officeDocument/2006/relationships" id="260" r:id="R35a1aea297f74429"/>
    <p:sldId xmlns:r="http://schemas.openxmlformats.org/officeDocument/2006/relationships" id="261" r:id="R7809bceaba4340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9d893df894cf4" /><Relationship Type="http://schemas.openxmlformats.org/officeDocument/2006/relationships/slide" Target="/ppt/slides/slide1.xml" Id="Rc6c77d3b4dee475d" /><Relationship Type="http://schemas.openxmlformats.org/officeDocument/2006/relationships/slide" Target="/ppt/slides/slide2.xml" Id="Rf1c6194206294496" /><Relationship Type="http://schemas.openxmlformats.org/officeDocument/2006/relationships/slide" Target="/ppt/slides/slide3.xml" Id="R7abd93a73e384663" /><Relationship Type="http://schemas.openxmlformats.org/officeDocument/2006/relationships/slide" Target="/ppt/slides/slide4.xml" Id="Re182b9218a2a4a6f" /><Relationship Type="http://schemas.openxmlformats.org/officeDocument/2006/relationships/slide" Target="/ppt/slides/slide5.xml" Id="R35a1aea297f74429" /><Relationship Type="http://schemas.openxmlformats.org/officeDocument/2006/relationships/slide" Target="/ppt/slides/slide6.xml" Id="R7809bceaba4340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76e5963404f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80d88a6d041d4" /><Relationship Type="http://schemas.openxmlformats.org/officeDocument/2006/relationships/theme" Target="/ppt/slideMasters/theme/theme1.xml" Id="R1f6e24b778c04f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f80d88a6d0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98ebd9337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e29cad00745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8b7e315f449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a7767907a47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a40d991374e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db65a92b743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ABETOR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Velliveien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84 23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989 070 495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