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ca83ea300447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6174be4c96470d"/>
  </p:sldMasterIdLst>
  <p:sldIdLst>
    <p:sldId xmlns:r="http://schemas.openxmlformats.org/officeDocument/2006/relationships" id="256" r:id="Rf16552c43f38431b"/>
    <p:sldId xmlns:r="http://schemas.openxmlformats.org/officeDocument/2006/relationships" id="257" r:id="Rc62e0c63a5d94514"/>
    <p:sldId xmlns:r="http://schemas.openxmlformats.org/officeDocument/2006/relationships" id="258" r:id="R2b286a84ed6e4b89"/>
    <p:sldId xmlns:r="http://schemas.openxmlformats.org/officeDocument/2006/relationships" id="259" r:id="Rd3ea38841be1445b"/>
    <p:sldId xmlns:r="http://schemas.openxmlformats.org/officeDocument/2006/relationships" id="260" r:id="Ra3e0f63d0bf947c7"/>
    <p:sldId xmlns:r="http://schemas.openxmlformats.org/officeDocument/2006/relationships" id="261" r:id="R5e505f3bdc62401f"/>
    <p:sldId xmlns:r="http://schemas.openxmlformats.org/officeDocument/2006/relationships" id="262" r:id="Rf77ce373fd5949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6174be4c96470d" /><Relationship Type="http://schemas.openxmlformats.org/officeDocument/2006/relationships/slide" Target="/ppt/slides/slide1.xml" Id="Rf16552c43f38431b" /><Relationship Type="http://schemas.openxmlformats.org/officeDocument/2006/relationships/slide" Target="/ppt/slides/slide2.xml" Id="Rc62e0c63a5d94514" /><Relationship Type="http://schemas.openxmlformats.org/officeDocument/2006/relationships/slide" Target="/ppt/slides/slide3.xml" Id="R2b286a84ed6e4b89" /><Relationship Type="http://schemas.openxmlformats.org/officeDocument/2006/relationships/slide" Target="/ppt/slides/slide4.xml" Id="Rd3ea38841be1445b" /><Relationship Type="http://schemas.openxmlformats.org/officeDocument/2006/relationships/slide" Target="/ppt/slides/slide5.xml" Id="Ra3e0f63d0bf947c7" /><Relationship Type="http://schemas.openxmlformats.org/officeDocument/2006/relationships/slide" Target="/ppt/slides/slide6.xml" Id="R5e505f3bdc62401f" /><Relationship Type="http://schemas.openxmlformats.org/officeDocument/2006/relationships/slide" Target="/ppt/slides/slide7.xml" Id="Rf77ce373fd5949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166a70b87443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a1af2f86b4398" /><Relationship Type="http://schemas.openxmlformats.org/officeDocument/2006/relationships/theme" Target="/ppt/slideMasters/theme/theme1.xml" Id="Rf8265e45659947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ba1af2f86b43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8fbdfac894f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ce81e899845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0f34e626048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93a2e703343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2c30f916846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d397a30fa48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a4f88c81241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COSTA SOLUTION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COSTA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COSTA SOLUTION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COSTA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COSTA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COSTA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899 630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−686 870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−1 081 953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10 137 503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15 841 689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COSTA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SKIPPERØ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COSTA SOLUTION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Trøavegen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bjarne@costa.no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989 068 334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COSTA SOLUTION AS</a:t>
            </a:r>
          </a:p>
        </p:txBody>
      </p:sp>
    </p:spTree>
  </p:cSld>
  <p:clrMapOvr>
    <a:masterClrMapping xmlns:a="http://schemas.openxmlformats.org/drawingml/2006/main"/>
  </p:clrMapOvr>
</p:sld>
</file>