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4b344d24b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a534cd7744d27"/>
  </p:sldMasterIdLst>
  <p:sldIdLst>
    <p:sldId xmlns:r="http://schemas.openxmlformats.org/officeDocument/2006/relationships" id="256" r:id="R2cc5e9e9d77847a5"/>
    <p:sldId xmlns:r="http://schemas.openxmlformats.org/officeDocument/2006/relationships" id="257" r:id="R8492fba018784f05"/>
    <p:sldId xmlns:r="http://schemas.openxmlformats.org/officeDocument/2006/relationships" id="258" r:id="R27fab3748fcc4a7e"/>
    <p:sldId xmlns:r="http://schemas.openxmlformats.org/officeDocument/2006/relationships" id="259" r:id="Raa1da291bc8c4a6b"/>
    <p:sldId xmlns:r="http://schemas.openxmlformats.org/officeDocument/2006/relationships" id="260" r:id="Rf362a1d6cb374ad5"/>
    <p:sldId xmlns:r="http://schemas.openxmlformats.org/officeDocument/2006/relationships" id="261" r:id="R346d6839c3364593"/>
    <p:sldId xmlns:r="http://schemas.openxmlformats.org/officeDocument/2006/relationships" id="262" r:id="Raffe855bb81c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a534cd7744d27" /><Relationship Type="http://schemas.openxmlformats.org/officeDocument/2006/relationships/slide" Target="/ppt/slides/slide1.xml" Id="R2cc5e9e9d77847a5" /><Relationship Type="http://schemas.openxmlformats.org/officeDocument/2006/relationships/slide" Target="/ppt/slides/slide2.xml" Id="R8492fba018784f05" /><Relationship Type="http://schemas.openxmlformats.org/officeDocument/2006/relationships/slide" Target="/ppt/slides/slide3.xml" Id="R27fab3748fcc4a7e" /><Relationship Type="http://schemas.openxmlformats.org/officeDocument/2006/relationships/slide" Target="/ppt/slides/slide4.xml" Id="Raa1da291bc8c4a6b" /><Relationship Type="http://schemas.openxmlformats.org/officeDocument/2006/relationships/slide" Target="/ppt/slides/slide5.xml" Id="Rf362a1d6cb374ad5" /><Relationship Type="http://schemas.openxmlformats.org/officeDocument/2006/relationships/slide" Target="/ppt/slides/slide6.xml" Id="R346d6839c3364593" /><Relationship Type="http://schemas.openxmlformats.org/officeDocument/2006/relationships/slide" Target="/ppt/slides/slide7.xml" Id="Raffe855bb81c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1e46f01ad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c34e5f504037" /><Relationship Type="http://schemas.openxmlformats.org/officeDocument/2006/relationships/theme" Target="/ppt/slideMasters/theme/theme1.xml" Id="Rbe2b866fff19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9c34e5f50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50843e045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6c622087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ce554388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ef7108eb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9bf1d75f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0124b6a3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acb30e06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NOTEVARP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INGVAR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