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ad1ade6f9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f495590a0477d"/>
  </p:sldMasterIdLst>
  <p:sldIdLst>
    <p:sldId xmlns:r="http://schemas.openxmlformats.org/officeDocument/2006/relationships" id="256" r:id="Ra6145b59cbba4194"/>
    <p:sldId xmlns:r="http://schemas.openxmlformats.org/officeDocument/2006/relationships" id="257" r:id="R0cae1eb9a18d44f5"/>
    <p:sldId xmlns:r="http://schemas.openxmlformats.org/officeDocument/2006/relationships" id="258" r:id="R3eade6b31d714f66"/>
    <p:sldId xmlns:r="http://schemas.openxmlformats.org/officeDocument/2006/relationships" id="259" r:id="Rd12bd18d55904a6c"/>
    <p:sldId xmlns:r="http://schemas.openxmlformats.org/officeDocument/2006/relationships" id="260" r:id="R7cdd45a134aa4ea1"/>
    <p:sldId xmlns:r="http://schemas.openxmlformats.org/officeDocument/2006/relationships" id="261" r:id="R2ea210f865d2490e"/>
    <p:sldId xmlns:r="http://schemas.openxmlformats.org/officeDocument/2006/relationships" id="262" r:id="R7f3f5480abd6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f495590a0477d" /><Relationship Type="http://schemas.openxmlformats.org/officeDocument/2006/relationships/slide" Target="/ppt/slides/slide1.xml" Id="Ra6145b59cbba4194" /><Relationship Type="http://schemas.openxmlformats.org/officeDocument/2006/relationships/slide" Target="/ppt/slides/slide2.xml" Id="R0cae1eb9a18d44f5" /><Relationship Type="http://schemas.openxmlformats.org/officeDocument/2006/relationships/slide" Target="/ppt/slides/slide3.xml" Id="R3eade6b31d714f66" /><Relationship Type="http://schemas.openxmlformats.org/officeDocument/2006/relationships/slide" Target="/ppt/slides/slide4.xml" Id="Rd12bd18d55904a6c" /><Relationship Type="http://schemas.openxmlformats.org/officeDocument/2006/relationships/slide" Target="/ppt/slides/slide5.xml" Id="R7cdd45a134aa4ea1" /><Relationship Type="http://schemas.openxmlformats.org/officeDocument/2006/relationships/slide" Target="/ppt/slides/slide6.xml" Id="R2ea210f865d2490e" /><Relationship Type="http://schemas.openxmlformats.org/officeDocument/2006/relationships/slide" Target="/ppt/slides/slide7.xml" Id="R7f3f5480abd6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b6101a981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43ddac074840" /><Relationship Type="http://schemas.openxmlformats.org/officeDocument/2006/relationships/theme" Target="/ppt/slideMasters/theme/theme1.xml" Id="R70cc8185fef7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843ddac07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c0ddbf49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83490598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1b747006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91c9df56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71238eeb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6672fd975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b3f258e21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MAGNUS REED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OLDEIDE REED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