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6144bb4970b4ec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e79f4a8ef544753"/>
  </p:sldMasterIdLst>
  <p:sldIdLst>
    <p:sldId xmlns:r="http://schemas.openxmlformats.org/officeDocument/2006/relationships" id="256" r:id="R94f02058a49145f8"/>
    <p:sldId xmlns:r="http://schemas.openxmlformats.org/officeDocument/2006/relationships" id="257" r:id="Red9a6663fe094947"/>
    <p:sldId xmlns:r="http://schemas.openxmlformats.org/officeDocument/2006/relationships" id="258" r:id="Rd82b205526be4aab"/>
    <p:sldId xmlns:r="http://schemas.openxmlformats.org/officeDocument/2006/relationships" id="259" r:id="R38b9923fdb0a46c0"/>
    <p:sldId xmlns:r="http://schemas.openxmlformats.org/officeDocument/2006/relationships" id="260" r:id="Rd3169940f97343aa"/>
    <p:sldId xmlns:r="http://schemas.openxmlformats.org/officeDocument/2006/relationships" id="261" r:id="R0469a07df4514c9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e79f4a8ef544753" /><Relationship Type="http://schemas.openxmlformats.org/officeDocument/2006/relationships/slide" Target="/ppt/slides/slide1.xml" Id="R94f02058a49145f8" /><Relationship Type="http://schemas.openxmlformats.org/officeDocument/2006/relationships/slide" Target="/ppt/slides/slide2.xml" Id="Red9a6663fe094947" /><Relationship Type="http://schemas.openxmlformats.org/officeDocument/2006/relationships/slide" Target="/ppt/slides/slide3.xml" Id="Rd82b205526be4aab" /><Relationship Type="http://schemas.openxmlformats.org/officeDocument/2006/relationships/slide" Target="/ppt/slides/slide4.xml" Id="R38b9923fdb0a46c0" /><Relationship Type="http://schemas.openxmlformats.org/officeDocument/2006/relationships/slide" Target="/ppt/slides/slide5.xml" Id="Rd3169940f97343aa" /><Relationship Type="http://schemas.openxmlformats.org/officeDocument/2006/relationships/slide" Target="/ppt/slides/slide6.xml" Id="R0469a07df4514c9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b6081ff4224b2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64c1b2e9d044d7" /><Relationship Type="http://schemas.openxmlformats.org/officeDocument/2006/relationships/theme" Target="/ppt/slideMasters/theme/theme1.xml" Id="Re97e647ddc00437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b64c1b2e9d044d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1bf12877a2414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a28893ccf5477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139dc06795421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5bd9bd89b348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9d3d36cd0f4bc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aedb68cce44ba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PAMAR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PAMAR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PAMAR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PAMAR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PAMAR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PAMAR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Pål M Reed, Bygdøynesveien 21B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01 40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989 062 115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PAMAR AS</a:t>
            </a:r>
          </a:p>
        </p:txBody>
      </p:sp>
    </p:spTree>
  </p:cSld>
  <p:clrMapOvr>
    <a:masterClrMapping xmlns:a="http://schemas.openxmlformats.org/drawingml/2006/main"/>
  </p:clrMapOvr>
</p:sld>
</file>