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5b25ef4fce4e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0236961aa4212"/>
  </p:sldMasterIdLst>
  <p:sldIdLst>
    <p:sldId xmlns:r="http://schemas.openxmlformats.org/officeDocument/2006/relationships" id="256" r:id="R1c6495779a284bd7"/>
    <p:sldId xmlns:r="http://schemas.openxmlformats.org/officeDocument/2006/relationships" id="257" r:id="Rd9bed0c49759409d"/>
    <p:sldId xmlns:r="http://schemas.openxmlformats.org/officeDocument/2006/relationships" id="258" r:id="R1cc5422422474183"/>
    <p:sldId xmlns:r="http://schemas.openxmlformats.org/officeDocument/2006/relationships" id="259" r:id="Rc4fa35b110064c0d"/>
    <p:sldId xmlns:r="http://schemas.openxmlformats.org/officeDocument/2006/relationships" id="260" r:id="Ref5be43c444543eb"/>
    <p:sldId xmlns:r="http://schemas.openxmlformats.org/officeDocument/2006/relationships" id="261" r:id="R0732caa573d6448e"/>
    <p:sldId xmlns:r="http://schemas.openxmlformats.org/officeDocument/2006/relationships" id="262" r:id="R12839a7cdec347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0236961aa4212" /><Relationship Type="http://schemas.openxmlformats.org/officeDocument/2006/relationships/slide" Target="/ppt/slides/slide1.xml" Id="R1c6495779a284bd7" /><Relationship Type="http://schemas.openxmlformats.org/officeDocument/2006/relationships/slide" Target="/ppt/slides/slide2.xml" Id="Rd9bed0c49759409d" /><Relationship Type="http://schemas.openxmlformats.org/officeDocument/2006/relationships/slide" Target="/ppt/slides/slide3.xml" Id="R1cc5422422474183" /><Relationship Type="http://schemas.openxmlformats.org/officeDocument/2006/relationships/slide" Target="/ppt/slides/slide4.xml" Id="Rc4fa35b110064c0d" /><Relationship Type="http://schemas.openxmlformats.org/officeDocument/2006/relationships/slide" Target="/ppt/slides/slide5.xml" Id="Ref5be43c444543eb" /><Relationship Type="http://schemas.openxmlformats.org/officeDocument/2006/relationships/slide" Target="/ppt/slides/slide6.xml" Id="R0732caa573d6448e" /><Relationship Type="http://schemas.openxmlformats.org/officeDocument/2006/relationships/slide" Target="/ppt/slides/slide7.xml" Id="R12839a7cdec347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e62883c14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254b5494e484a" /><Relationship Type="http://schemas.openxmlformats.org/officeDocument/2006/relationships/theme" Target="/ppt/slideMasters/theme/theme1.xml" Id="R8c3dc5dfd8b5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254b5494e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8a9e58c0045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56ae5d80747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fb68430eb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9fe98f04d41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84fbc964c4d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f1cbef3864e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f6c1914ee43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CAHE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FINANS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19 853 262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147 350 925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147 491 098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Orrestien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