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27c0b829b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5485a5ea8438f"/>
  </p:sldMasterIdLst>
  <p:sldIdLst>
    <p:sldId xmlns:r="http://schemas.openxmlformats.org/officeDocument/2006/relationships" id="256" r:id="Re722faeac1bf450a"/>
    <p:sldId xmlns:r="http://schemas.openxmlformats.org/officeDocument/2006/relationships" id="257" r:id="R3bbaa2a01bf64b47"/>
    <p:sldId xmlns:r="http://schemas.openxmlformats.org/officeDocument/2006/relationships" id="258" r:id="Rb674ab7ede5c4322"/>
    <p:sldId xmlns:r="http://schemas.openxmlformats.org/officeDocument/2006/relationships" id="259" r:id="R9f65ce05fc52450f"/>
    <p:sldId xmlns:r="http://schemas.openxmlformats.org/officeDocument/2006/relationships" id="260" r:id="R06c556df9b7142eb"/>
    <p:sldId xmlns:r="http://schemas.openxmlformats.org/officeDocument/2006/relationships" id="261" r:id="Rb7e762d154a447de"/>
    <p:sldId xmlns:r="http://schemas.openxmlformats.org/officeDocument/2006/relationships" id="262" r:id="R8a09302b21c9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5485a5ea8438f" /><Relationship Type="http://schemas.openxmlformats.org/officeDocument/2006/relationships/slide" Target="/ppt/slides/slide1.xml" Id="Re722faeac1bf450a" /><Relationship Type="http://schemas.openxmlformats.org/officeDocument/2006/relationships/slide" Target="/ppt/slides/slide2.xml" Id="R3bbaa2a01bf64b47" /><Relationship Type="http://schemas.openxmlformats.org/officeDocument/2006/relationships/slide" Target="/ppt/slides/slide3.xml" Id="Rb674ab7ede5c4322" /><Relationship Type="http://schemas.openxmlformats.org/officeDocument/2006/relationships/slide" Target="/ppt/slides/slide4.xml" Id="R9f65ce05fc52450f" /><Relationship Type="http://schemas.openxmlformats.org/officeDocument/2006/relationships/slide" Target="/ppt/slides/slide5.xml" Id="R06c556df9b7142eb" /><Relationship Type="http://schemas.openxmlformats.org/officeDocument/2006/relationships/slide" Target="/ppt/slides/slide6.xml" Id="Rb7e762d154a447de" /><Relationship Type="http://schemas.openxmlformats.org/officeDocument/2006/relationships/slide" Target="/ppt/slides/slide7.xml" Id="R8a09302b21c9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9947af789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efa1b086427c" /><Relationship Type="http://schemas.openxmlformats.org/officeDocument/2006/relationships/theme" Target="/ppt/slideMasters/theme/theme1.xml" Id="Rcb7006d9dfd4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2efa1b086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3858f928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0aea2171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f66b72bdf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3d325852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9efb550b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ad683a2c5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c1659ad2c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