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cee7a5afbd4d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894eb2a9c844a3"/>
  </p:sldMasterIdLst>
  <p:sldIdLst>
    <p:sldId xmlns:r="http://schemas.openxmlformats.org/officeDocument/2006/relationships" id="256" r:id="R5034cfeb302c406d"/>
    <p:sldId xmlns:r="http://schemas.openxmlformats.org/officeDocument/2006/relationships" id="257" r:id="Rad8749fce7f64a82"/>
    <p:sldId xmlns:r="http://schemas.openxmlformats.org/officeDocument/2006/relationships" id="258" r:id="R1716867148404453"/>
    <p:sldId xmlns:r="http://schemas.openxmlformats.org/officeDocument/2006/relationships" id="259" r:id="Rec9b385e9cdf4258"/>
    <p:sldId xmlns:r="http://schemas.openxmlformats.org/officeDocument/2006/relationships" id="260" r:id="R9c944def9db34b1f"/>
    <p:sldId xmlns:r="http://schemas.openxmlformats.org/officeDocument/2006/relationships" id="261" r:id="R2b056c19316b4f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894eb2a9c844a3" /><Relationship Type="http://schemas.openxmlformats.org/officeDocument/2006/relationships/slide" Target="/ppt/slides/slide1.xml" Id="R5034cfeb302c406d" /><Relationship Type="http://schemas.openxmlformats.org/officeDocument/2006/relationships/slide" Target="/ppt/slides/slide2.xml" Id="Rad8749fce7f64a82" /><Relationship Type="http://schemas.openxmlformats.org/officeDocument/2006/relationships/slide" Target="/ppt/slides/slide3.xml" Id="R1716867148404453" /><Relationship Type="http://schemas.openxmlformats.org/officeDocument/2006/relationships/slide" Target="/ppt/slides/slide4.xml" Id="Rec9b385e9cdf4258" /><Relationship Type="http://schemas.openxmlformats.org/officeDocument/2006/relationships/slide" Target="/ppt/slides/slide5.xml" Id="R9c944def9db34b1f" /><Relationship Type="http://schemas.openxmlformats.org/officeDocument/2006/relationships/slide" Target="/ppt/slides/slide6.xml" Id="R2b056c19316b4f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c8fa6807de4b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e80cb7a98431f" /><Relationship Type="http://schemas.openxmlformats.org/officeDocument/2006/relationships/theme" Target="/ppt/slideMasters/theme/theme1.xml" Id="Rfbc6719cccc54f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8e80cb7a9843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9b207217d4d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ab28cc10941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61ab3a73940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6b07663d045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29e0167484b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43ca0c11b4e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SOLSKINN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Ragnhilds gate 42A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4044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89 01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989 059 254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