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0a2b3eb20b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8d3b6312d47aa"/>
  </p:sldMasterIdLst>
  <p:sldIdLst>
    <p:sldId xmlns:r="http://schemas.openxmlformats.org/officeDocument/2006/relationships" id="256" r:id="R2112e6a402434f94"/>
    <p:sldId xmlns:r="http://schemas.openxmlformats.org/officeDocument/2006/relationships" id="257" r:id="R8758c73f80284855"/>
    <p:sldId xmlns:r="http://schemas.openxmlformats.org/officeDocument/2006/relationships" id="258" r:id="R05936b0dde2a45bc"/>
    <p:sldId xmlns:r="http://schemas.openxmlformats.org/officeDocument/2006/relationships" id="259" r:id="R1b0454ac17fa4142"/>
    <p:sldId xmlns:r="http://schemas.openxmlformats.org/officeDocument/2006/relationships" id="260" r:id="R7d74dbc1aa44406b"/>
    <p:sldId xmlns:r="http://schemas.openxmlformats.org/officeDocument/2006/relationships" id="261" r:id="R66a1155653ce49c4"/>
    <p:sldId xmlns:r="http://schemas.openxmlformats.org/officeDocument/2006/relationships" id="262" r:id="R556d9640a1cb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8d3b6312d47aa" /><Relationship Type="http://schemas.openxmlformats.org/officeDocument/2006/relationships/slide" Target="/ppt/slides/slide1.xml" Id="R2112e6a402434f94" /><Relationship Type="http://schemas.openxmlformats.org/officeDocument/2006/relationships/slide" Target="/ppt/slides/slide2.xml" Id="R8758c73f80284855" /><Relationship Type="http://schemas.openxmlformats.org/officeDocument/2006/relationships/slide" Target="/ppt/slides/slide3.xml" Id="R05936b0dde2a45bc" /><Relationship Type="http://schemas.openxmlformats.org/officeDocument/2006/relationships/slide" Target="/ppt/slides/slide4.xml" Id="R1b0454ac17fa4142" /><Relationship Type="http://schemas.openxmlformats.org/officeDocument/2006/relationships/slide" Target="/ppt/slides/slide5.xml" Id="R7d74dbc1aa44406b" /><Relationship Type="http://schemas.openxmlformats.org/officeDocument/2006/relationships/slide" Target="/ppt/slides/slide6.xml" Id="R66a1155653ce49c4" /><Relationship Type="http://schemas.openxmlformats.org/officeDocument/2006/relationships/slide" Target="/ppt/slides/slide7.xml" Id="R556d9640a1cb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b6bfde6f3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296bc45c43b6" /><Relationship Type="http://schemas.openxmlformats.org/officeDocument/2006/relationships/theme" Target="/ppt/slideMasters/theme/theme1.xml" Id="R4477cd1e19ce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5296bc45c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9d88dfa0f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7aaf2171c4d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e58369c914f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d4c186ac6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34e86a377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510c9b9d242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3f4ca8458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STORESLEM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SKOGEN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989 056 654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