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a36d217ec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151500ca6403f"/>
  </p:sldMasterIdLst>
  <p:sldIdLst>
    <p:sldId xmlns:r="http://schemas.openxmlformats.org/officeDocument/2006/relationships" id="256" r:id="R6b071bbc745e4032"/>
    <p:sldId xmlns:r="http://schemas.openxmlformats.org/officeDocument/2006/relationships" id="257" r:id="R316444ad35084e99"/>
    <p:sldId xmlns:r="http://schemas.openxmlformats.org/officeDocument/2006/relationships" id="258" r:id="R61f696fd834245ad"/>
    <p:sldId xmlns:r="http://schemas.openxmlformats.org/officeDocument/2006/relationships" id="259" r:id="R543cd2837bb145cf"/>
    <p:sldId xmlns:r="http://schemas.openxmlformats.org/officeDocument/2006/relationships" id="260" r:id="R1996b5f830494247"/>
    <p:sldId xmlns:r="http://schemas.openxmlformats.org/officeDocument/2006/relationships" id="261" r:id="Rf4b0b19857814d60"/>
    <p:sldId xmlns:r="http://schemas.openxmlformats.org/officeDocument/2006/relationships" id="262" r:id="R440a736c9222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151500ca6403f" /><Relationship Type="http://schemas.openxmlformats.org/officeDocument/2006/relationships/slide" Target="/ppt/slides/slide1.xml" Id="R6b071bbc745e4032" /><Relationship Type="http://schemas.openxmlformats.org/officeDocument/2006/relationships/slide" Target="/ppt/slides/slide2.xml" Id="R316444ad35084e99" /><Relationship Type="http://schemas.openxmlformats.org/officeDocument/2006/relationships/slide" Target="/ppt/slides/slide3.xml" Id="R61f696fd834245ad" /><Relationship Type="http://schemas.openxmlformats.org/officeDocument/2006/relationships/slide" Target="/ppt/slides/slide4.xml" Id="R543cd2837bb145cf" /><Relationship Type="http://schemas.openxmlformats.org/officeDocument/2006/relationships/slide" Target="/ppt/slides/slide5.xml" Id="R1996b5f830494247" /><Relationship Type="http://schemas.openxmlformats.org/officeDocument/2006/relationships/slide" Target="/ppt/slides/slide6.xml" Id="Rf4b0b19857814d60" /><Relationship Type="http://schemas.openxmlformats.org/officeDocument/2006/relationships/slide" Target="/ppt/slides/slide7.xml" Id="R440a736c9222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ca0f7676f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a890d959f4f46" /><Relationship Type="http://schemas.openxmlformats.org/officeDocument/2006/relationships/theme" Target="/ppt/slideMasters/theme/theme1.xml" Id="R19171901cb03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a890d959f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cb011891e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d7b34c480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b6995331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cdf6c4c9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6e8437091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31218d9b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c7b8baec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STAVSMARK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STAVSMARK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15 683 508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13 010 536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15 342 271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323 601 438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330 170 249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SANDTRØ ERIC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Virikveien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