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da5498531748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72727e775644e7"/>
  </p:sldMasterIdLst>
  <p:sldIdLst>
    <p:sldId xmlns:r="http://schemas.openxmlformats.org/officeDocument/2006/relationships" id="256" r:id="R9a266d9079d54b7d"/>
    <p:sldId xmlns:r="http://schemas.openxmlformats.org/officeDocument/2006/relationships" id="257" r:id="R109200b688a84082"/>
    <p:sldId xmlns:r="http://schemas.openxmlformats.org/officeDocument/2006/relationships" id="258" r:id="R9b4af16ee0a2498f"/>
    <p:sldId xmlns:r="http://schemas.openxmlformats.org/officeDocument/2006/relationships" id="259" r:id="R456d6b08e20349d0"/>
    <p:sldId xmlns:r="http://schemas.openxmlformats.org/officeDocument/2006/relationships" id="260" r:id="R081ea7f171294890"/>
    <p:sldId xmlns:r="http://schemas.openxmlformats.org/officeDocument/2006/relationships" id="261" r:id="Re3d0fb50c90f42e4"/>
    <p:sldId xmlns:r="http://schemas.openxmlformats.org/officeDocument/2006/relationships" id="262" r:id="R804a738bc7db40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72727e775644e7" /><Relationship Type="http://schemas.openxmlformats.org/officeDocument/2006/relationships/slide" Target="/ppt/slides/slide1.xml" Id="R9a266d9079d54b7d" /><Relationship Type="http://schemas.openxmlformats.org/officeDocument/2006/relationships/slide" Target="/ppt/slides/slide2.xml" Id="R109200b688a84082" /><Relationship Type="http://schemas.openxmlformats.org/officeDocument/2006/relationships/slide" Target="/ppt/slides/slide3.xml" Id="R9b4af16ee0a2498f" /><Relationship Type="http://schemas.openxmlformats.org/officeDocument/2006/relationships/slide" Target="/ppt/slides/slide4.xml" Id="R456d6b08e20349d0" /><Relationship Type="http://schemas.openxmlformats.org/officeDocument/2006/relationships/slide" Target="/ppt/slides/slide5.xml" Id="R081ea7f171294890" /><Relationship Type="http://schemas.openxmlformats.org/officeDocument/2006/relationships/slide" Target="/ppt/slides/slide6.xml" Id="Re3d0fb50c90f42e4" /><Relationship Type="http://schemas.openxmlformats.org/officeDocument/2006/relationships/slide" Target="/ppt/slides/slide7.xml" Id="R804a738bc7db40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8b3562ea2843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586c436c44613" /><Relationship Type="http://schemas.openxmlformats.org/officeDocument/2006/relationships/theme" Target="/ppt/slideMasters/theme/theme1.xml" Id="Rcf6fcb2b67e94d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d586c436c446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685fcd30644b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732ff223847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c082cd592641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8a887417c840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1eedde81ab4b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b11c2e11d549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61ece13bd4f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THRANE-STEEN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FORVALTNING AS ble etablert [år] og holder til i Stabekk.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−320 273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36 246 230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225 551 129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238 851 644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THRANE-STEEN FORVALTNING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EDNA CECILIE THRANE-STEEN  –  49,6 %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EDNA CECILIE THRANE-STEEN  –  0,4 %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Grevegården 24A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1369 Stabekk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989 052 187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THRANE-STEEN FORVALTNING AS</a:t>
            </a:r>
          </a:p>
        </p:txBody>
      </p:sp>
    </p:spTree>
  </p:cSld>
  <p:clrMapOvr>
    <a:masterClrMapping xmlns:a="http://schemas.openxmlformats.org/drawingml/2006/main"/>
  </p:clrMapOvr>
</p:sld>
</file>