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c28d73edc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e84206be447d1"/>
  </p:sldMasterIdLst>
  <p:sldIdLst>
    <p:sldId xmlns:r="http://schemas.openxmlformats.org/officeDocument/2006/relationships" id="256" r:id="R84537764f72b4751"/>
    <p:sldId xmlns:r="http://schemas.openxmlformats.org/officeDocument/2006/relationships" id="257" r:id="R66db4a0d89424212"/>
    <p:sldId xmlns:r="http://schemas.openxmlformats.org/officeDocument/2006/relationships" id="258" r:id="R869598d2eb054409"/>
    <p:sldId xmlns:r="http://schemas.openxmlformats.org/officeDocument/2006/relationships" id="259" r:id="Rde00dbe03c424989"/>
    <p:sldId xmlns:r="http://schemas.openxmlformats.org/officeDocument/2006/relationships" id="260" r:id="Rd1c049c406bf4766"/>
    <p:sldId xmlns:r="http://schemas.openxmlformats.org/officeDocument/2006/relationships" id="261" r:id="Rbd00b4dbf1bc4e93"/>
    <p:sldId xmlns:r="http://schemas.openxmlformats.org/officeDocument/2006/relationships" id="262" r:id="R732c13aceb0e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e84206be447d1" /><Relationship Type="http://schemas.openxmlformats.org/officeDocument/2006/relationships/slide" Target="/ppt/slides/slide1.xml" Id="R84537764f72b4751" /><Relationship Type="http://schemas.openxmlformats.org/officeDocument/2006/relationships/slide" Target="/ppt/slides/slide2.xml" Id="R66db4a0d89424212" /><Relationship Type="http://schemas.openxmlformats.org/officeDocument/2006/relationships/slide" Target="/ppt/slides/slide3.xml" Id="R869598d2eb054409" /><Relationship Type="http://schemas.openxmlformats.org/officeDocument/2006/relationships/slide" Target="/ppt/slides/slide4.xml" Id="Rde00dbe03c424989" /><Relationship Type="http://schemas.openxmlformats.org/officeDocument/2006/relationships/slide" Target="/ppt/slides/slide5.xml" Id="Rd1c049c406bf4766" /><Relationship Type="http://schemas.openxmlformats.org/officeDocument/2006/relationships/slide" Target="/ppt/slides/slide6.xml" Id="Rbd00b4dbf1bc4e93" /><Relationship Type="http://schemas.openxmlformats.org/officeDocument/2006/relationships/slide" Target="/ppt/slides/slide7.xml" Id="R732c13aceb0e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f21a95e76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15e72fd9944ff" /><Relationship Type="http://schemas.openxmlformats.org/officeDocument/2006/relationships/theme" Target="/ppt/slideMasters/theme/theme1.xml" Id="R5748675f495d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15e72fd99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c64910f5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b66cf6230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d7d94b65f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f441c76a2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ab6de459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77b5e92a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143ed9761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ATLE GRAVELSÆTHER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