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debba51c0045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2877b2d26b4278"/>
  </p:sldMasterIdLst>
  <p:sldIdLst>
    <p:sldId xmlns:r="http://schemas.openxmlformats.org/officeDocument/2006/relationships" id="256" r:id="R08c5d716cffc47a1"/>
    <p:sldId xmlns:r="http://schemas.openxmlformats.org/officeDocument/2006/relationships" id="257" r:id="Rb091b7339deb4913"/>
    <p:sldId xmlns:r="http://schemas.openxmlformats.org/officeDocument/2006/relationships" id="258" r:id="R0205d9220cad4d88"/>
    <p:sldId xmlns:r="http://schemas.openxmlformats.org/officeDocument/2006/relationships" id="259" r:id="R48ea3ef83ba94546"/>
    <p:sldId xmlns:r="http://schemas.openxmlformats.org/officeDocument/2006/relationships" id="260" r:id="Rb4e95ce9d06e4dbf"/>
    <p:sldId xmlns:r="http://schemas.openxmlformats.org/officeDocument/2006/relationships" id="261" r:id="R19a15f7600b74a6e"/>
    <p:sldId xmlns:r="http://schemas.openxmlformats.org/officeDocument/2006/relationships" id="262" r:id="R74b3dc976b2f4b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2877b2d26b4278" /><Relationship Type="http://schemas.openxmlformats.org/officeDocument/2006/relationships/slide" Target="/ppt/slides/slide1.xml" Id="R08c5d716cffc47a1" /><Relationship Type="http://schemas.openxmlformats.org/officeDocument/2006/relationships/slide" Target="/ppt/slides/slide2.xml" Id="Rb091b7339deb4913" /><Relationship Type="http://schemas.openxmlformats.org/officeDocument/2006/relationships/slide" Target="/ppt/slides/slide3.xml" Id="R0205d9220cad4d88" /><Relationship Type="http://schemas.openxmlformats.org/officeDocument/2006/relationships/slide" Target="/ppt/slides/slide4.xml" Id="R48ea3ef83ba94546" /><Relationship Type="http://schemas.openxmlformats.org/officeDocument/2006/relationships/slide" Target="/ppt/slides/slide5.xml" Id="Rb4e95ce9d06e4dbf" /><Relationship Type="http://schemas.openxmlformats.org/officeDocument/2006/relationships/slide" Target="/ppt/slides/slide6.xml" Id="R19a15f7600b74a6e" /><Relationship Type="http://schemas.openxmlformats.org/officeDocument/2006/relationships/slide" Target="/ppt/slides/slide7.xml" Id="R74b3dc976b2f4b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b4121b82ec48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44081bb634fdd" /><Relationship Type="http://schemas.openxmlformats.org/officeDocument/2006/relationships/theme" Target="/ppt/slideMasters/theme/theme1.xml" Id="R04dbd4cd01d84d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244081bb634f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a0645283d4b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b57891abd46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a4c26ec2543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83e770fa541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fb57eb03042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2fa6cec034f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1b8c8bbb64f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SPERREBOTN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SPERREBOTN EIENDOM AS ble etablert [år] og holder til i Sperrebotn.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−415 023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1 423 029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30 013 906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32 049 099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BERNHARD SUNDBY THALBERG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INGER-LISE TORP THALBERG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Kordahlveien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1591 Sperrebotn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989 051 067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SPERREBOTN EIENDOM AS</a:t>
            </a:r>
          </a:p>
        </p:txBody>
      </p:sp>
    </p:spTree>
  </p:cSld>
  <p:clrMapOvr>
    <a:masterClrMapping xmlns:a="http://schemas.openxmlformats.org/drawingml/2006/main"/>
  </p:clrMapOvr>
</p:sld>
</file>