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d48b07ce6e41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f83c7488124a9a"/>
  </p:sldMasterIdLst>
  <p:sldIdLst>
    <p:sldId xmlns:r="http://schemas.openxmlformats.org/officeDocument/2006/relationships" id="256" r:id="R0cecd6dd70704e78"/>
    <p:sldId xmlns:r="http://schemas.openxmlformats.org/officeDocument/2006/relationships" id="257" r:id="R57165a62a7524119"/>
    <p:sldId xmlns:r="http://schemas.openxmlformats.org/officeDocument/2006/relationships" id="258" r:id="Rf345dbd379f842cb"/>
    <p:sldId xmlns:r="http://schemas.openxmlformats.org/officeDocument/2006/relationships" id="259" r:id="R60e072b13d6c42bd"/>
    <p:sldId xmlns:r="http://schemas.openxmlformats.org/officeDocument/2006/relationships" id="260" r:id="Rd415f1e757fb4b8c"/>
    <p:sldId xmlns:r="http://schemas.openxmlformats.org/officeDocument/2006/relationships" id="261" r:id="R935d29ca47464d6d"/>
    <p:sldId xmlns:r="http://schemas.openxmlformats.org/officeDocument/2006/relationships" id="262" r:id="Rebaaab6a0fb040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f83c7488124a9a" /><Relationship Type="http://schemas.openxmlformats.org/officeDocument/2006/relationships/slide" Target="/ppt/slides/slide1.xml" Id="R0cecd6dd70704e78" /><Relationship Type="http://schemas.openxmlformats.org/officeDocument/2006/relationships/slide" Target="/ppt/slides/slide2.xml" Id="R57165a62a7524119" /><Relationship Type="http://schemas.openxmlformats.org/officeDocument/2006/relationships/slide" Target="/ppt/slides/slide3.xml" Id="Rf345dbd379f842cb" /><Relationship Type="http://schemas.openxmlformats.org/officeDocument/2006/relationships/slide" Target="/ppt/slides/slide4.xml" Id="R60e072b13d6c42bd" /><Relationship Type="http://schemas.openxmlformats.org/officeDocument/2006/relationships/slide" Target="/ppt/slides/slide5.xml" Id="Rd415f1e757fb4b8c" /><Relationship Type="http://schemas.openxmlformats.org/officeDocument/2006/relationships/slide" Target="/ppt/slides/slide6.xml" Id="R935d29ca47464d6d" /><Relationship Type="http://schemas.openxmlformats.org/officeDocument/2006/relationships/slide" Target="/ppt/slides/slide7.xml" Id="Rebaaab6a0fb040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8587bd52dc4f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e16c7a27d4a4c" /><Relationship Type="http://schemas.openxmlformats.org/officeDocument/2006/relationships/theme" Target="/ppt/slideMasters/theme/theme1.xml" Id="R20e06fda9bba4f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ae16c7a27d4a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7c27c6c3541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6a3e2ace147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6e982315944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b5fb394da4f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0fa330fbf4f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415c13eaf45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f672e3b8b42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THRANE-STEEN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THRANE-STEEN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−257 691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20 401 508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88 927 818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102 076 456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THRANE-STEEN II AS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GUSTAV THRANE-STEEN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den godes vei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jgts@thrane-steen.no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989 049 313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AS</a:t>
            </a:r>
          </a:p>
        </p:txBody>
      </p:sp>
    </p:spTree>
  </p:cSld>
  <p:clrMapOvr>
    <a:masterClrMapping xmlns:a="http://schemas.openxmlformats.org/drawingml/2006/main"/>
  </p:clrMapOvr>
</p:sld>
</file>