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22c4049e7445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ab9403b3c444ac"/>
  </p:sldMasterIdLst>
  <p:sldIdLst>
    <p:sldId xmlns:r="http://schemas.openxmlformats.org/officeDocument/2006/relationships" id="256" r:id="R730bb32a0d9a46cb"/>
    <p:sldId xmlns:r="http://schemas.openxmlformats.org/officeDocument/2006/relationships" id="257" r:id="R6eb859d1fbd2408f"/>
    <p:sldId xmlns:r="http://schemas.openxmlformats.org/officeDocument/2006/relationships" id="258" r:id="Ree1f2b6942e84025"/>
    <p:sldId xmlns:r="http://schemas.openxmlformats.org/officeDocument/2006/relationships" id="259" r:id="R1db9bec861f64c22"/>
    <p:sldId xmlns:r="http://schemas.openxmlformats.org/officeDocument/2006/relationships" id="260" r:id="Ree2f040cf79a4c3d"/>
    <p:sldId xmlns:r="http://schemas.openxmlformats.org/officeDocument/2006/relationships" id="261" r:id="Re2a0d88147dc432e"/>
    <p:sldId xmlns:r="http://schemas.openxmlformats.org/officeDocument/2006/relationships" id="262" r:id="R2474bc172d254b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ab9403b3c444ac" /><Relationship Type="http://schemas.openxmlformats.org/officeDocument/2006/relationships/slide" Target="/ppt/slides/slide1.xml" Id="R730bb32a0d9a46cb" /><Relationship Type="http://schemas.openxmlformats.org/officeDocument/2006/relationships/slide" Target="/ppt/slides/slide2.xml" Id="R6eb859d1fbd2408f" /><Relationship Type="http://schemas.openxmlformats.org/officeDocument/2006/relationships/slide" Target="/ppt/slides/slide3.xml" Id="Ree1f2b6942e84025" /><Relationship Type="http://schemas.openxmlformats.org/officeDocument/2006/relationships/slide" Target="/ppt/slides/slide4.xml" Id="R1db9bec861f64c22" /><Relationship Type="http://schemas.openxmlformats.org/officeDocument/2006/relationships/slide" Target="/ppt/slides/slide5.xml" Id="Ree2f040cf79a4c3d" /><Relationship Type="http://schemas.openxmlformats.org/officeDocument/2006/relationships/slide" Target="/ppt/slides/slide6.xml" Id="Re2a0d88147dc432e" /><Relationship Type="http://schemas.openxmlformats.org/officeDocument/2006/relationships/slide" Target="/ppt/slides/slide7.xml" Id="R2474bc172d254b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9727e474944a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fabeebe234f36" /><Relationship Type="http://schemas.openxmlformats.org/officeDocument/2006/relationships/theme" Target="/ppt/slideMasters/theme/theme1.xml" Id="Rb486540f384e44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ffabeebe234f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33c9e027744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b4157cd874b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1f0122f8948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b9ea9249845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a0a0d856347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5525b94d640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81b14967548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IDSØ &amp; RAVNÅS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&amp; RAVNÅS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22 950 719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5 840 816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6 099 187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4 092 493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20 460 225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HEMNES ODD HARRY PORTEN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INGOLF MAGNE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RAVNÅS TOR ODD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&amp; RAVNÅS REVISJON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KJENYG HOLDING AS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LORENTZEN GRETE 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Vassbotnen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44 36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post@idso-ravnaas.no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www.idso-ravnaas.no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989 048 732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