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ae1134c52b44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78064297644e32"/>
  </p:sldMasterIdLst>
  <p:sldIdLst>
    <p:sldId xmlns:r="http://schemas.openxmlformats.org/officeDocument/2006/relationships" id="256" r:id="R39d8edcef4dd477d"/>
    <p:sldId xmlns:r="http://schemas.openxmlformats.org/officeDocument/2006/relationships" id="257" r:id="Rf627ca4e453e43ab"/>
    <p:sldId xmlns:r="http://schemas.openxmlformats.org/officeDocument/2006/relationships" id="258" r:id="R31758f8439b549d6"/>
    <p:sldId xmlns:r="http://schemas.openxmlformats.org/officeDocument/2006/relationships" id="259" r:id="Rfa48e960321048af"/>
    <p:sldId xmlns:r="http://schemas.openxmlformats.org/officeDocument/2006/relationships" id="260" r:id="Rab22eb78db9f4e0a"/>
    <p:sldId xmlns:r="http://schemas.openxmlformats.org/officeDocument/2006/relationships" id="261" r:id="R0ab1cb0bc6cc46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78064297644e32" /><Relationship Type="http://schemas.openxmlformats.org/officeDocument/2006/relationships/slide" Target="/ppt/slides/slide1.xml" Id="R39d8edcef4dd477d" /><Relationship Type="http://schemas.openxmlformats.org/officeDocument/2006/relationships/slide" Target="/ppt/slides/slide2.xml" Id="Rf627ca4e453e43ab" /><Relationship Type="http://schemas.openxmlformats.org/officeDocument/2006/relationships/slide" Target="/ppt/slides/slide3.xml" Id="R31758f8439b549d6" /><Relationship Type="http://schemas.openxmlformats.org/officeDocument/2006/relationships/slide" Target="/ppt/slides/slide4.xml" Id="Rfa48e960321048af" /><Relationship Type="http://schemas.openxmlformats.org/officeDocument/2006/relationships/slide" Target="/ppt/slides/slide5.xml" Id="Rab22eb78db9f4e0a" /><Relationship Type="http://schemas.openxmlformats.org/officeDocument/2006/relationships/slide" Target="/ppt/slides/slide6.xml" Id="R0ab1cb0bc6cc46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7afa2660945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fcc7100be46bb" /><Relationship Type="http://schemas.openxmlformats.org/officeDocument/2006/relationships/theme" Target="/ppt/slideMasters/theme/theme1.xml" Id="R1185f9ec5f4a47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8fcc7100be46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99f05428044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5078d97944b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d7d8e28f84c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903e0abea4d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f37dd079f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fe7b8010343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IDSØ &amp; RAVNÅS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Vassbotnen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44 36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www.idso-ravnaas.no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IDSØ &amp; RAVNÅS REVISJON AS</a:t>
            </a:r>
          </a:p>
        </p:txBody>
      </p:sp>
    </p:spTree>
  </p:cSld>
  <p:clrMapOvr>
    <a:masterClrMapping xmlns:a="http://schemas.openxmlformats.org/drawingml/2006/main"/>
  </p:clrMapOvr>
</p:sld>
</file>