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06af930271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300f0688d4ade"/>
  </p:sldMasterIdLst>
  <p:sldIdLst>
    <p:sldId xmlns:r="http://schemas.openxmlformats.org/officeDocument/2006/relationships" id="256" r:id="Rc6569090034844f2"/>
    <p:sldId xmlns:r="http://schemas.openxmlformats.org/officeDocument/2006/relationships" id="257" r:id="Rba32655fe186462c"/>
    <p:sldId xmlns:r="http://schemas.openxmlformats.org/officeDocument/2006/relationships" id="258" r:id="Ra9e59ad962db479f"/>
    <p:sldId xmlns:r="http://schemas.openxmlformats.org/officeDocument/2006/relationships" id="259" r:id="R001882baf22d4fc9"/>
    <p:sldId xmlns:r="http://schemas.openxmlformats.org/officeDocument/2006/relationships" id="260" r:id="Rdc47d48f01444e42"/>
    <p:sldId xmlns:r="http://schemas.openxmlformats.org/officeDocument/2006/relationships" id="261" r:id="R830648b3ddba4569"/>
    <p:sldId xmlns:r="http://schemas.openxmlformats.org/officeDocument/2006/relationships" id="262" r:id="R405031cced184c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300f0688d4ade" /><Relationship Type="http://schemas.openxmlformats.org/officeDocument/2006/relationships/slide" Target="/ppt/slides/slide1.xml" Id="Rc6569090034844f2" /><Relationship Type="http://schemas.openxmlformats.org/officeDocument/2006/relationships/slide" Target="/ppt/slides/slide2.xml" Id="Rba32655fe186462c" /><Relationship Type="http://schemas.openxmlformats.org/officeDocument/2006/relationships/slide" Target="/ppt/slides/slide3.xml" Id="Ra9e59ad962db479f" /><Relationship Type="http://schemas.openxmlformats.org/officeDocument/2006/relationships/slide" Target="/ppt/slides/slide4.xml" Id="R001882baf22d4fc9" /><Relationship Type="http://schemas.openxmlformats.org/officeDocument/2006/relationships/slide" Target="/ppt/slides/slide5.xml" Id="Rdc47d48f01444e42" /><Relationship Type="http://schemas.openxmlformats.org/officeDocument/2006/relationships/slide" Target="/ppt/slides/slide6.xml" Id="R830648b3ddba4569" /><Relationship Type="http://schemas.openxmlformats.org/officeDocument/2006/relationships/slide" Target="/ppt/slides/slide7.xml" Id="R405031cced184c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b19405e93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d73f40d05405d" /><Relationship Type="http://schemas.openxmlformats.org/officeDocument/2006/relationships/theme" Target="/ppt/slideMasters/theme/theme1.xml" Id="R8cc8d9b7ea4140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d73f40d0540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bc8a34d6343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7489c55942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8282cef3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a88a0055a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837171560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115bef8e7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9cb047500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NORDAHL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1 017 601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8 002 510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9 325 452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HALLE NORDAHL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KJETIL LARSEN NORDAHL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Haralds gate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