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4e9362f00e43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986938c8b845a6"/>
  </p:sldMasterIdLst>
  <p:sldIdLst>
    <p:sldId xmlns:r="http://schemas.openxmlformats.org/officeDocument/2006/relationships" id="256" r:id="R39831d366b6c464c"/>
    <p:sldId xmlns:r="http://schemas.openxmlformats.org/officeDocument/2006/relationships" id="257" r:id="Re9d8432ce27e47ff"/>
    <p:sldId xmlns:r="http://schemas.openxmlformats.org/officeDocument/2006/relationships" id="258" r:id="R4ea5f29998c743b8"/>
    <p:sldId xmlns:r="http://schemas.openxmlformats.org/officeDocument/2006/relationships" id="259" r:id="R018f8010a3c740a4"/>
    <p:sldId xmlns:r="http://schemas.openxmlformats.org/officeDocument/2006/relationships" id="260" r:id="Rc85c5954684b4cf9"/>
    <p:sldId xmlns:r="http://schemas.openxmlformats.org/officeDocument/2006/relationships" id="261" r:id="R1700c91a491f460d"/>
    <p:sldId xmlns:r="http://schemas.openxmlformats.org/officeDocument/2006/relationships" id="262" r:id="R68f5603de2e747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986938c8b845a6" /><Relationship Type="http://schemas.openxmlformats.org/officeDocument/2006/relationships/slide" Target="/ppt/slides/slide1.xml" Id="R39831d366b6c464c" /><Relationship Type="http://schemas.openxmlformats.org/officeDocument/2006/relationships/slide" Target="/ppt/slides/slide2.xml" Id="Re9d8432ce27e47ff" /><Relationship Type="http://schemas.openxmlformats.org/officeDocument/2006/relationships/slide" Target="/ppt/slides/slide3.xml" Id="R4ea5f29998c743b8" /><Relationship Type="http://schemas.openxmlformats.org/officeDocument/2006/relationships/slide" Target="/ppt/slides/slide4.xml" Id="R018f8010a3c740a4" /><Relationship Type="http://schemas.openxmlformats.org/officeDocument/2006/relationships/slide" Target="/ppt/slides/slide5.xml" Id="Rc85c5954684b4cf9" /><Relationship Type="http://schemas.openxmlformats.org/officeDocument/2006/relationships/slide" Target="/ppt/slides/slide6.xml" Id="R1700c91a491f460d" /><Relationship Type="http://schemas.openxmlformats.org/officeDocument/2006/relationships/slide" Target="/ppt/slides/slide7.xml" Id="R68f5603de2e747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2cac35298740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578949f584dfe" /><Relationship Type="http://schemas.openxmlformats.org/officeDocument/2006/relationships/theme" Target="/ppt/slideMasters/theme/theme1.xml" Id="R1f2d045f35c245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8578949f584d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c64d9dd7548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e402aaa174d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783101fce04a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ebd5e256044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40d91f4aa46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01ea2225942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bbcb2f92b48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TAVA AS ble etablert [år] og holder til i Skodje.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−21 282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1 340 309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15 015 773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15 908 941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 MARITA VADSET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NORVALD TAFJORD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6260 Skodje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27 52 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989 047 752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