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637acdb82e45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26ec9cc15d4deb"/>
  </p:sldMasterIdLst>
  <p:sldIdLst>
    <p:sldId xmlns:r="http://schemas.openxmlformats.org/officeDocument/2006/relationships" id="256" r:id="R543d94064f8842d6"/>
    <p:sldId xmlns:r="http://schemas.openxmlformats.org/officeDocument/2006/relationships" id="257" r:id="R45f09006ac104d17"/>
    <p:sldId xmlns:r="http://schemas.openxmlformats.org/officeDocument/2006/relationships" id="258" r:id="R7774f7942954419e"/>
    <p:sldId xmlns:r="http://schemas.openxmlformats.org/officeDocument/2006/relationships" id="259" r:id="R0350cc0959f54e25"/>
    <p:sldId xmlns:r="http://schemas.openxmlformats.org/officeDocument/2006/relationships" id="260" r:id="R20ba8d247fee449f"/>
    <p:sldId xmlns:r="http://schemas.openxmlformats.org/officeDocument/2006/relationships" id="261" r:id="R2f1393d95dfb47e1"/>
    <p:sldId xmlns:r="http://schemas.openxmlformats.org/officeDocument/2006/relationships" id="262" r:id="R150b8c31aa2641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6ec9cc15d4deb" /><Relationship Type="http://schemas.openxmlformats.org/officeDocument/2006/relationships/slide" Target="/ppt/slides/slide1.xml" Id="R543d94064f8842d6" /><Relationship Type="http://schemas.openxmlformats.org/officeDocument/2006/relationships/slide" Target="/ppt/slides/slide2.xml" Id="R45f09006ac104d17" /><Relationship Type="http://schemas.openxmlformats.org/officeDocument/2006/relationships/slide" Target="/ppt/slides/slide3.xml" Id="R7774f7942954419e" /><Relationship Type="http://schemas.openxmlformats.org/officeDocument/2006/relationships/slide" Target="/ppt/slides/slide4.xml" Id="R0350cc0959f54e25" /><Relationship Type="http://schemas.openxmlformats.org/officeDocument/2006/relationships/slide" Target="/ppt/slides/slide5.xml" Id="R20ba8d247fee449f" /><Relationship Type="http://schemas.openxmlformats.org/officeDocument/2006/relationships/slide" Target="/ppt/slides/slide6.xml" Id="R2f1393d95dfb47e1" /><Relationship Type="http://schemas.openxmlformats.org/officeDocument/2006/relationships/slide" Target="/ppt/slides/slide7.xml" Id="R150b8c31aa2641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d79101a1b4e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d01d9282b4f59" /><Relationship Type="http://schemas.openxmlformats.org/officeDocument/2006/relationships/theme" Target="/ppt/slideMasters/theme/theme1.xml" Id="R753e9e795c4b43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1d01d9282b4f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4e3bab5b24c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c59394b094f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cd8977a5e44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12247870b42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aee594cb54f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3681fb14f47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e7ff83cbc4d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FRAMAR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−1 127 961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119 987 269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966 799 351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1 045 687 698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EIRIK LERØY  –  54,2 %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LØKELAND LERØY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INMA AS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INVEST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FRAMAR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989 047 159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