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f934f59553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490d1f5b24cc6"/>
  </p:sldMasterIdLst>
  <p:sldIdLst>
    <p:sldId xmlns:r="http://schemas.openxmlformats.org/officeDocument/2006/relationships" id="256" r:id="R9ce45183371d4f95"/>
    <p:sldId xmlns:r="http://schemas.openxmlformats.org/officeDocument/2006/relationships" id="257" r:id="Rd320c5fae0bb47b4"/>
    <p:sldId xmlns:r="http://schemas.openxmlformats.org/officeDocument/2006/relationships" id="258" r:id="Rb2d26e7ef52d46c4"/>
    <p:sldId xmlns:r="http://schemas.openxmlformats.org/officeDocument/2006/relationships" id="259" r:id="Rdcc3116e5113416e"/>
    <p:sldId xmlns:r="http://schemas.openxmlformats.org/officeDocument/2006/relationships" id="260" r:id="Re6a31227ad3543b4"/>
    <p:sldId xmlns:r="http://schemas.openxmlformats.org/officeDocument/2006/relationships" id="261" r:id="R2c09743bb5f14777"/>
    <p:sldId xmlns:r="http://schemas.openxmlformats.org/officeDocument/2006/relationships" id="262" r:id="Rfb0e5db1058e46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490d1f5b24cc6" /><Relationship Type="http://schemas.openxmlformats.org/officeDocument/2006/relationships/slide" Target="/ppt/slides/slide1.xml" Id="R9ce45183371d4f95" /><Relationship Type="http://schemas.openxmlformats.org/officeDocument/2006/relationships/slide" Target="/ppt/slides/slide2.xml" Id="Rd320c5fae0bb47b4" /><Relationship Type="http://schemas.openxmlformats.org/officeDocument/2006/relationships/slide" Target="/ppt/slides/slide3.xml" Id="Rb2d26e7ef52d46c4" /><Relationship Type="http://schemas.openxmlformats.org/officeDocument/2006/relationships/slide" Target="/ppt/slides/slide4.xml" Id="Rdcc3116e5113416e" /><Relationship Type="http://schemas.openxmlformats.org/officeDocument/2006/relationships/slide" Target="/ppt/slides/slide5.xml" Id="Re6a31227ad3543b4" /><Relationship Type="http://schemas.openxmlformats.org/officeDocument/2006/relationships/slide" Target="/ppt/slides/slide6.xml" Id="R2c09743bb5f14777" /><Relationship Type="http://schemas.openxmlformats.org/officeDocument/2006/relationships/slide" Target="/ppt/slides/slide7.xml" Id="Rfb0e5db1058e46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7efac933a344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fcd03e6864580" /><Relationship Type="http://schemas.openxmlformats.org/officeDocument/2006/relationships/theme" Target="/ppt/slideMasters/theme/theme1.xml" Id="Rd4af59087328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fcd03e686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711dc71a5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6f226358e43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1d6d349d84e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de774cc5745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a185f8b03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f27c7ccc847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1d3bbda4f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7 955 687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26 781 353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26 862 831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Conmec AS, 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NOX AS</a:t>
            </a:r>
          </a:p>
        </p:txBody>
      </p:sp>
    </p:spTree>
  </p:cSld>
  <p:clrMapOvr>
    <a:masterClrMapping xmlns:a="http://schemas.openxmlformats.org/drawingml/2006/main"/>
  </p:clrMapOvr>
</p:sld>
</file>