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d42946989c4f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4bb6c2121c4457"/>
  </p:sldMasterIdLst>
  <p:sldIdLst>
    <p:sldId xmlns:r="http://schemas.openxmlformats.org/officeDocument/2006/relationships" id="256" r:id="R8bc18f807e404cc3"/>
    <p:sldId xmlns:r="http://schemas.openxmlformats.org/officeDocument/2006/relationships" id="257" r:id="R5377bc3aa5134abd"/>
    <p:sldId xmlns:r="http://schemas.openxmlformats.org/officeDocument/2006/relationships" id="258" r:id="R075cac9816664be3"/>
    <p:sldId xmlns:r="http://schemas.openxmlformats.org/officeDocument/2006/relationships" id="259" r:id="R3814a21f477f4d9f"/>
    <p:sldId xmlns:r="http://schemas.openxmlformats.org/officeDocument/2006/relationships" id="260" r:id="R3a749ffd067b4e53"/>
    <p:sldId xmlns:r="http://schemas.openxmlformats.org/officeDocument/2006/relationships" id="261" r:id="R45b87d07e5144f44"/>
    <p:sldId xmlns:r="http://schemas.openxmlformats.org/officeDocument/2006/relationships" id="262" r:id="Racbffa55f0d843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4bb6c2121c4457" /><Relationship Type="http://schemas.openxmlformats.org/officeDocument/2006/relationships/slide" Target="/ppt/slides/slide1.xml" Id="R8bc18f807e404cc3" /><Relationship Type="http://schemas.openxmlformats.org/officeDocument/2006/relationships/slide" Target="/ppt/slides/slide2.xml" Id="R5377bc3aa5134abd" /><Relationship Type="http://schemas.openxmlformats.org/officeDocument/2006/relationships/slide" Target="/ppt/slides/slide3.xml" Id="R075cac9816664be3" /><Relationship Type="http://schemas.openxmlformats.org/officeDocument/2006/relationships/slide" Target="/ppt/slides/slide4.xml" Id="R3814a21f477f4d9f" /><Relationship Type="http://schemas.openxmlformats.org/officeDocument/2006/relationships/slide" Target="/ppt/slides/slide5.xml" Id="R3a749ffd067b4e53" /><Relationship Type="http://schemas.openxmlformats.org/officeDocument/2006/relationships/slide" Target="/ppt/slides/slide6.xml" Id="R45b87d07e5144f44" /><Relationship Type="http://schemas.openxmlformats.org/officeDocument/2006/relationships/slide" Target="/ppt/slides/slide7.xml" Id="Racbffa55f0d843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c0da7df674b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2c87a689141bb" /><Relationship Type="http://schemas.openxmlformats.org/officeDocument/2006/relationships/theme" Target="/ppt/slideMasters/theme/theme1.xml" Id="R539525756ea5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b2c87a689141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bb996c85649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ddda9eb4d40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cbfab2f3e4c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f00d915e046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35162373b4a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fa1fb322f40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74b0301f84a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FRAUNAR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FRAUNAR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−233 450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8 616 121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66 018 748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70 284 127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FROGNER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Holmendammen terrasse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989 040 928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FRAUNAR AS</a:t>
            </a:r>
          </a:p>
        </p:txBody>
      </p:sp>
    </p:spTree>
  </p:cSld>
  <p:clrMapOvr>
    <a:masterClrMapping xmlns:a="http://schemas.openxmlformats.org/drawingml/2006/main"/>
  </p:clrMapOvr>
</p:sld>
</file>