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cd4f9930184c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923892a094ca4"/>
  </p:sldMasterIdLst>
  <p:sldIdLst>
    <p:sldId xmlns:r="http://schemas.openxmlformats.org/officeDocument/2006/relationships" id="256" r:id="R272620089a3644e7"/>
    <p:sldId xmlns:r="http://schemas.openxmlformats.org/officeDocument/2006/relationships" id="257" r:id="R55c08fbf62c346e6"/>
    <p:sldId xmlns:r="http://schemas.openxmlformats.org/officeDocument/2006/relationships" id="258" r:id="Rb6ab0864d53842cb"/>
    <p:sldId xmlns:r="http://schemas.openxmlformats.org/officeDocument/2006/relationships" id="259" r:id="R34d851881149482d"/>
    <p:sldId xmlns:r="http://schemas.openxmlformats.org/officeDocument/2006/relationships" id="260" r:id="R44f84592b98845ef"/>
    <p:sldId xmlns:r="http://schemas.openxmlformats.org/officeDocument/2006/relationships" id="261" r:id="Rb2fb9c99cf98492c"/>
    <p:sldId xmlns:r="http://schemas.openxmlformats.org/officeDocument/2006/relationships" id="262" r:id="Rdb0aff0db17c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923892a094ca4" /><Relationship Type="http://schemas.openxmlformats.org/officeDocument/2006/relationships/slide" Target="/ppt/slides/slide1.xml" Id="R272620089a3644e7" /><Relationship Type="http://schemas.openxmlformats.org/officeDocument/2006/relationships/slide" Target="/ppt/slides/slide2.xml" Id="R55c08fbf62c346e6" /><Relationship Type="http://schemas.openxmlformats.org/officeDocument/2006/relationships/slide" Target="/ppt/slides/slide3.xml" Id="Rb6ab0864d53842cb" /><Relationship Type="http://schemas.openxmlformats.org/officeDocument/2006/relationships/slide" Target="/ppt/slides/slide4.xml" Id="R34d851881149482d" /><Relationship Type="http://schemas.openxmlformats.org/officeDocument/2006/relationships/slide" Target="/ppt/slides/slide5.xml" Id="R44f84592b98845ef" /><Relationship Type="http://schemas.openxmlformats.org/officeDocument/2006/relationships/slide" Target="/ppt/slides/slide6.xml" Id="Rb2fb9c99cf98492c" /><Relationship Type="http://schemas.openxmlformats.org/officeDocument/2006/relationships/slide" Target="/ppt/slides/slide7.xml" Id="Rdb0aff0db17c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a4d96266a43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02f573e6345a2" /><Relationship Type="http://schemas.openxmlformats.org/officeDocument/2006/relationships/theme" Target="/ppt/slideMasters/theme/theme1.xml" Id="R470999cc12d4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02f573e63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4fbf7e43a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b8d2416ab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8211f96c7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c923ce24049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98ab10a55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47f60efc241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06ddca420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BRDR BRAGDØ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BRDR BRAGDØ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BRDR BRAGDØ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BRDR BRAGDØ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BRDR BRAGDØ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BRDR BRAGDØ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6 455 761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21 108 134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21 398 884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BRDR BRAGDØ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 BRAGDØ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BØRRE BRAGDØ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BRAGDØ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BRDR BRAGDØ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Fruktveien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BRDR BRAGDØ AS</a:t>
            </a:r>
          </a:p>
        </p:txBody>
      </p:sp>
    </p:spTree>
  </p:cSld>
  <p:clrMapOvr>
    <a:masterClrMapping xmlns:a="http://schemas.openxmlformats.org/drawingml/2006/main"/>
  </p:clrMapOvr>
</p:sld>
</file>