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67b31c0d8d416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0b3ac30c3614959"/>
  </p:sldMasterIdLst>
  <p:sldIdLst>
    <p:sldId xmlns:r="http://schemas.openxmlformats.org/officeDocument/2006/relationships" id="256" r:id="R2ebdcd3e7bae41ff"/>
    <p:sldId xmlns:r="http://schemas.openxmlformats.org/officeDocument/2006/relationships" id="257" r:id="R2d9ccb72ec8b4064"/>
    <p:sldId xmlns:r="http://schemas.openxmlformats.org/officeDocument/2006/relationships" id="258" r:id="Re393a40a202e4232"/>
    <p:sldId xmlns:r="http://schemas.openxmlformats.org/officeDocument/2006/relationships" id="259" r:id="R303fe2a9e08a41a3"/>
    <p:sldId xmlns:r="http://schemas.openxmlformats.org/officeDocument/2006/relationships" id="260" r:id="Red10dd40143745c3"/>
    <p:sldId xmlns:r="http://schemas.openxmlformats.org/officeDocument/2006/relationships" id="261" r:id="R844f2afdac6b4f79"/>
    <p:sldId xmlns:r="http://schemas.openxmlformats.org/officeDocument/2006/relationships" id="262" r:id="Rd8b18e3e34ba496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b3ac30c3614959" /><Relationship Type="http://schemas.openxmlformats.org/officeDocument/2006/relationships/slide" Target="/ppt/slides/slide1.xml" Id="R2ebdcd3e7bae41ff" /><Relationship Type="http://schemas.openxmlformats.org/officeDocument/2006/relationships/slide" Target="/ppt/slides/slide2.xml" Id="R2d9ccb72ec8b4064" /><Relationship Type="http://schemas.openxmlformats.org/officeDocument/2006/relationships/slide" Target="/ppt/slides/slide3.xml" Id="Re393a40a202e4232" /><Relationship Type="http://schemas.openxmlformats.org/officeDocument/2006/relationships/slide" Target="/ppt/slides/slide4.xml" Id="R303fe2a9e08a41a3" /><Relationship Type="http://schemas.openxmlformats.org/officeDocument/2006/relationships/slide" Target="/ppt/slides/slide5.xml" Id="Red10dd40143745c3" /><Relationship Type="http://schemas.openxmlformats.org/officeDocument/2006/relationships/slide" Target="/ppt/slides/slide6.xml" Id="R844f2afdac6b4f79" /><Relationship Type="http://schemas.openxmlformats.org/officeDocument/2006/relationships/slide" Target="/ppt/slides/slide7.xml" Id="Rd8b18e3e34ba496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2de809fdb147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01a1152474962" /><Relationship Type="http://schemas.openxmlformats.org/officeDocument/2006/relationships/theme" Target="/ppt/slideMasters/theme/theme1.xml" Id="Rbb50661c06e14f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001a115247496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1f6b4ba2c042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c232d24ede4b7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3dac50b0fc49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27a32094234c0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996008be7047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8c1557941f40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7bf66d75442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INMA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INMA INVEST AS ble etablert [år] og holder til i 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−490 340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7 260 978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20 107 284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NICOLAI HVAM MALLING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Herumveien 37B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1430 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nm@skagenkaien.no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989 038 176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INMA INVEST AS</a:t>
            </a:r>
          </a:p>
        </p:txBody>
      </p:sp>
    </p:spTree>
  </p:cSld>
  <p:clrMapOvr>
    <a:masterClrMapping xmlns:a="http://schemas.openxmlformats.org/drawingml/2006/main"/>
  </p:clrMapOvr>
</p:sld>
</file>