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49cfe12fb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4af5d19ba4dc2"/>
  </p:sldMasterIdLst>
  <p:sldIdLst>
    <p:sldId xmlns:r="http://schemas.openxmlformats.org/officeDocument/2006/relationships" id="256" r:id="Rc530b94cfc084063"/>
    <p:sldId xmlns:r="http://schemas.openxmlformats.org/officeDocument/2006/relationships" id="257" r:id="R0d7d0850580945ac"/>
    <p:sldId xmlns:r="http://schemas.openxmlformats.org/officeDocument/2006/relationships" id="258" r:id="Rfc05cd4df41d4c88"/>
    <p:sldId xmlns:r="http://schemas.openxmlformats.org/officeDocument/2006/relationships" id="259" r:id="Rffe6a69e912847bd"/>
    <p:sldId xmlns:r="http://schemas.openxmlformats.org/officeDocument/2006/relationships" id="260" r:id="R33a05c401e7947ac"/>
    <p:sldId xmlns:r="http://schemas.openxmlformats.org/officeDocument/2006/relationships" id="261" r:id="R08bc801dc79c4378"/>
    <p:sldId xmlns:r="http://schemas.openxmlformats.org/officeDocument/2006/relationships" id="262" r:id="R08fd44d20f43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4af5d19ba4dc2" /><Relationship Type="http://schemas.openxmlformats.org/officeDocument/2006/relationships/slide" Target="/ppt/slides/slide1.xml" Id="Rc530b94cfc084063" /><Relationship Type="http://schemas.openxmlformats.org/officeDocument/2006/relationships/slide" Target="/ppt/slides/slide2.xml" Id="R0d7d0850580945ac" /><Relationship Type="http://schemas.openxmlformats.org/officeDocument/2006/relationships/slide" Target="/ppt/slides/slide3.xml" Id="Rfc05cd4df41d4c88" /><Relationship Type="http://schemas.openxmlformats.org/officeDocument/2006/relationships/slide" Target="/ppt/slides/slide4.xml" Id="Rffe6a69e912847bd" /><Relationship Type="http://schemas.openxmlformats.org/officeDocument/2006/relationships/slide" Target="/ppt/slides/slide5.xml" Id="R33a05c401e7947ac" /><Relationship Type="http://schemas.openxmlformats.org/officeDocument/2006/relationships/slide" Target="/ppt/slides/slide6.xml" Id="R08bc801dc79c4378" /><Relationship Type="http://schemas.openxmlformats.org/officeDocument/2006/relationships/slide" Target="/ppt/slides/slide7.xml" Id="R08fd44d20f43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4eef4eb36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9aae007c4866" /><Relationship Type="http://schemas.openxmlformats.org/officeDocument/2006/relationships/theme" Target="/ppt/slideMasters/theme/theme1.xml" Id="R431b90c776c7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29aae007c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6d531be3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f26db055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fb9392ca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a9419239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b9157e4b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4812185a4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13bb11d1d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SPRINGAR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SPRINGAR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5 410 338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225 303 250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225 761 957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HELMER  –  35,2 %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EMILIE MOHN AURMO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HELMER MOHN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HELMER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989 037 935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SPRINGAR AS</a:t>
            </a:r>
          </a:p>
        </p:txBody>
      </p:sp>
    </p:spTree>
  </p:cSld>
  <p:clrMapOvr>
    <a:masterClrMapping xmlns:a="http://schemas.openxmlformats.org/drawingml/2006/main"/>
  </p:clrMapOvr>
</p:sld>
</file>