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f861fddcc9a47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9adf1a32d4342d8"/>
  </p:sldMasterIdLst>
  <p:sldIdLst>
    <p:sldId xmlns:r="http://schemas.openxmlformats.org/officeDocument/2006/relationships" id="256" r:id="Rd86ff5992eb84be0"/>
    <p:sldId xmlns:r="http://schemas.openxmlformats.org/officeDocument/2006/relationships" id="257" r:id="R208802d1c0814616"/>
    <p:sldId xmlns:r="http://schemas.openxmlformats.org/officeDocument/2006/relationships" id="258" r:id="Rfe5d91a3a55b4b12"/>
    <p:sldId xmlns:r="http://schemas.openxmlformats.org/officeDocument/2006/relationships" id="259" r:id="R5652225e8c7e4915"/>
    <p:sldId xmlns:r="http://schemas.openxmlformats.org/officeDocument/2006/relationships" id="260" r:id="R956958b3d2264e2f"/>
    <p:sldId xmlns:r="http://schemas.openxmlformats.org/officeDocument/2006/relationships" id="261" r:id="Re73712c1681c4249"/>
    <p:sldId xmlns:r="http://schemas.openxmlformats.org/officeDocument/2006/relationships" id="262" r:id="R8e629c04e0e845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adf1a32d4342d8" /><Relationship Type="http://schemas.openxmlformats.org/officeDocument/2006/relationships/slide" Target="/ppt/slides/slide1.xml" Id="Rd86ff5992eb84be0" /><Relationship Type="http://schemas.openxmlformats.org/officeDocument/2006/relationships/slide" Target="/ppt/slides/slide2.xml" Id="R208802d1c0814616" /><Relationship Type="http://schemas.openxmlformats.org/officeDocument/2006/relationships/slide" Target="/ppt/slides/slide3.xml" Id="Rfe5d91a3a55b4b12" /><Relationship Type="http://schemas.openxmlformats.org/officeDocument/2006/relationships/slide" Target="/ppt/slides/slide4.xml" Id="R5652225e8c7e4915" /><Relationship Type="http://schemas.openxmlformats.org/officeDocument/2006/relationships/slide" Target="/ppt/slides/slide5.xml" Id="R956958b3d2264e2f" /><Relationship Type="http://schemas.openxmlformats.org/officeDocument/2006/relationships/slide" Target="/ppt/slides/slide6.xml" Id="Re73712c1681c4249" /><Relationship Type="http://schemas.openxmlformats.org/officeDocument/2006/relationships/slide" Target="/ppt/slides/slide7.xml" Id="R8e629c04e0e845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4b02e4c67a43a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8be055301b4d7e" /><Relationship Type="http://schemas.openxmlformats.org/officeDocument/2006/relationships/theme" Target="/ppt/slideMasters/theme/theme1.xml" Id="R53f50125469a44f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78be055301b4d7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a5e846ffca40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43f4a8bdd44fa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dcad1b176a4d0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47b29579c42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95bf9e18ea48d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1e4fe403a044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ea03f1d83d45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ANDA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ANDA HOLDING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26 248 295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24 952 467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25 027 489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213 971 917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223 129 625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HEGE ANDA HELLE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ANDA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 ANDA  –  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HEGE ANDA HELLE  –  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ANDA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Steingata 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4023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trygve@andaholding.no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989 037 404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ANDA HOLDING AS</a:t>
            </a:r>
          </a:p>
        </p:txBody>
      </p:sp>
    </p:spTree>
  </p:cSld>
  <p:clrMapOvr>
    <a:masterClrMapping xmlns:a="http://schemas.openxmlformats.org/drawingml/2006/main"/>
  </p:clrMapOvr>
</p:sld>
</file>