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0ae1251fd42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207716e82424e"/>
  </p:sldMasterIdLst>
  <p:sldIdLst>
    <p:sldId xmlns:r="http://schemas.openxmlformats.org/officeDocument/2006/relationships" id="256" r:id="Re6297039ff904c9a"/>
    <p:sldId xmlns:r="http://schemas.openxmlformats.org/officeDocument/2006/relationships" id="257" r:id="R18468fb271ca4e16"/>
    <p:sldId xmlns:r="http://schemas.openxmlformats.org/officeDocument/2006/relationships" id="258" r:id="Rac08757634b04dd5"/>
    <p:sldId xmlns:r="http://schemas.openxmlformats.org/officeDocument/2006/relationships" id="259" r:id="R5414efc6320b49e2"/>
    <p:sldId xmlns:r="http://schemas.openxmlformats.org/officeDocument/2006/relationships" id="260" r:id="Rf27891cb47fc4c5f"/>
    <p:sldId xmlns:r="http://schemas.openxmlformats.org/officeDocument/2006/relationships" id="261" r:id="R67817f31a0a64a2f"/>
    <p:sldId xmlns:r="http://schemas.openxmlformats.org/officeDocument/2006/relationships" id="262" r:id="R9de24f93582842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207716e82424e" /><Relationship Type="http://schemas.openxmlformats.org/officeDocument/2006/relationships/slide" Target="/ppt/slides/slide1.xml" Id="Re6297039ff904c9a" /><Relationship Type="http://schemas.openxmlformats.org/officeDocument/2006/relationships/slide" Target="/ppt/slides/slide2.xml" Id="R18468fb271ca4e16" /><Relationship Type="http://schemas.openxmlformats.org/officeDocument/2006/relationships/slide" Target="/ppt/slides/slide3.xml" Id="Rac08757634b04dd5" /><Relationship Type="http://schemas.openxmlformats.org/officeDocument/2006/relationships/slide" Target="/ppt/slides/slide4.xml" Id="R5414efc6320b49e2" /><Relationship Type="http://schemas.openxmlformats.org/officeDocument/2006/relationships/slide" Target="/ppt/slides/slide5.xml" Id="Rf27891cb47fc4c5f" /><Relationship Type="http://schemas.openxmlformats.org/officeDocument/2006/relationships/slide" Target="/ppt/slides/slide6.xml" Id="R67817f31a0a64a2f" /><Relationship Type="http://schemas.openxmlformats.org/officeDocument/2006/relationships/slide" Target="/ppt/slides/slide7.xml" Id="R9de24f93582842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3389d2b24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13602624a477d" /><Relationship Type="http://schemas.openxmlformats.org/officeDocument/2006/relationships/theme" Target="/ppt/slideMasters/theme/theme1.xml" Id="R7b3e5f524e8c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913602624a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9ffb4046a41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3b9890411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d4d189f79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908519ae1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853045991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06cc1715f40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ecf787200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9 169 036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255 284 134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266 113 007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ELISE RUGLAND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97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MABOR AS</a:t>
            </a:r>
          </a:p>
        </p:txBody>
      </p:sp>
    </p:spTree>
  </p:cSld>
  <p:clrMapOvr>
    <a:masterClrMapping xmlns:a="http://schemas.openxmlformats.org/drawingml/2006/main"/>
  </p:clrMapOvr>
</p:sld>
</file>