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ad421b868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5a56828ba4dee"/>
  </p:sldMasterIdLst>
  <p:sldIdLst>
    <p:sldId xmlns:r="http://schemas.openxmlformats.org/officeDocument/2006/relationships" id="256" r:id="Ra0ac4c1a7f98481c"/>
    <p:sldId xmlns:r="http://schemas.openxmlformats.org/officeDocument/2006/relationships" id="257" r:id="R36b865a1d70a4f1c"/>
    <p:sldId xmlns:r="http://schemas.openxmlformats.org/officeDocument/2006/relationships" id="258" r:id="R22fe8b85db4e4ab7"/>
    <p:sldId xmlns:r="http://schemas.openxmlformats.org/officeDocument/2006/relationships" id="259" r:id="Rd6bed3eca5b54d70"/>
    <p:sldId xmlns:r="http://schemas.openxmlformats.org/officeDocument/2006/relationships" id="260" r:id="R92e2f41204144ab5"/>
    <p:sldId xmlns:r="http://schemas.openxmlformats.org/officeDocument/2006/relationships" id="261" r:id="R4533f68492ec47d0"/>
    <p:sldId xmlns:r="http://schemas.openxmlformats.org/officeDocument/2006/relationships" id="262" r:id="Rc52ceeebf89d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5a56828ba4dee" /><Relationship Type="http://schemas.openxmlformats.org/officeDocument/2006/relationships/slide" Target="/ppt/slides/slide1.xml" Id="Ra0ac4c1a7f98481c" /><Relationship Type="http://schemas.openxmlformats.org/officeDocument/2006/relationships/slide" Target="/ppt/slides/slide2.xml" Id="R36b865a1d70a4f1c" /><Relationship Type="http://schemas.openxmlformats.org/officeDocument/2006/relationships/slide" Target="/ppt/slides/slide3.xml" Id="R22fe8b85db4e4ab7" /><Relationship Type="http://schemas.openxmlformats.org/officeDocument/2006/relationships/slide" Target="/ppt/slides/slide4.xml" Id="Rd6bed3eca5b54d70" /><Relationship Type="http://schemas.openxmlformats.org/officeDocument/2006/relationships/slide" Target="/ppt/slides/slide5.xml" Id="R92e2f41204144ab5" /><Relationship Type="http://schemas.openxmlformats.org/officeDocument/2006/relationships/slide" Target="/ppt/slides/slide6.xml" Id="R4533f68492ec47d0" /><Relationship Type="http://schemas.openxmlformats.org/officeDocument/2006/relationships/slide" Target="/ppt/slides/slide7.xml" Id="Rc52ceeebf89d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b9a5129a4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2ef94ac0f4168" /><Relationship Type="http://schemas.openxmlformats.org/officeDocument/2006/relationships/theme" Target="/ppt/slideMasters/theme/theme1.xml" Id="R0a5cc24990af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2ef94ac0f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f56f47f6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9e815d0cc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e1619c7ce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33bd8ab9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a7736d76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28c38f55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6e4eb597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8 747 086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247 286 150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259 042 225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KRISTINE RUGLAND THULIN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anne.kristine.rugland@skanem.com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 FINANS AS</a:t>
            </a:r>
          </a:p>
        </p:txBody>
      </p:sp>
    </p:spTree>
  </p:cSld>
  <p:clrMapOvr>
    <a:masterClrMapping xmlns:a="http://schemas.openxmlformats.org/drawingml/2006/main"/>
  </p:clrMapOvr>
</p:sld>
</file>