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d05d0af47043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d6ca422af14b77"/>
  </p:sldMasterIdLst>
  <p:sldIdLst>
    <p:sldId xmlns:r="http://schemas.openxmlformats.org/officeDocument/2006/relationships" id="256" r:id="R39412966687b4ed6"/>
    <p:sldId xmlns:r="http://schemas.openxmlformats.org/officeDocument/2006/relationships" id="257" r:id="R89b00b0c9529426c"/>
    <p:sldId xmlns:r="http://schemas.openxmlformats.org/officeDocument/2006/relationships" id="258" r:id="R6ecacbe6948a4bf9"/>
    <p:sldId xmlns:r="http://schemas.openxmlformats.org/officeDocument/2006/relationships" id="259" r:id="R51d598e5f0364275"/>
    <p:sldId xmlns:r="http://schemas.openxmlformats.org/officeDocument/2006/relationships" id="260" r:id="Rc16c5776159247c9"/>
    <p:sldId xmlns:r="http://schemas.openxmlformats.org/officeDocument/2006/relationships" id="261" r:id="Rdd61080593474b18"/>
    <p:sldId xmlns:r="http://schemas.openxmlformats.org/officeDocument/2006/relationships" id="262" r:id="Rb69b18e0a3e145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6ca422af14b77" /><Relationship Type="http://schemas.openxmlformats.org/officeDocument/2006/relationships/slide" Target="/ppt/slides/slide1.xml" Id="R39412966687b4ed6" /><Relationship Type="http://schemas.openxmlformats.org/officeDocument/2006/relationships/slide" Target="/ppt/slides/slide2.xml" Id="R89b00b0c9529426c" /><Relationship Type="http://schemas.openxmlformats.org/officeDocument/2006/relationships/slide" Target="/ppt/slides/slide3.xml" Id="R6ecacbe6948a4bf9" /><Relationship Type="http://schemas.openxmlformats.org/officeDocument/2006/relationships/slide" Target="/ppt/slides/slide4.xml" Id="R51d598e5f0364275" /><Relationship Type="http://schemas.openxmlformats.org/officeDocument/2006/relationships/slide" Target="/ppt/slides/slide5.xml" Id="Rc16c5776159247c9" /><Relationship Type="http://schemas.openxmlformats.org/officeDocument/2006/relationships/slide" Target="/ppt/slides/slide6.xml" Id="Rdd61080593474b18" /><Relationship Type="http://schemas.openxmlformats.org/officeDocument/2006/relationships/slide" Target="/ppt/slides/slide7.xml" Id="Rb69b18e0a3e145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3a1a26a7e40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b48f1efc64d74" /><Relationship Type="http://schemas.openxmlformats.org/officeDocument/2006/relationships/theme" Target="/ppt/slideMasters/theme/theme1.xml" Id="R116ed1c7ba5347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6b48f1efc64d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152fb98fb4a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51ee0541749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086d2f86a4c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aaac1796b4d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2669b7d3043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673a1083144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f9ed1a5fd44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MÅGESTEINEN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MÅGESTEINEN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9 194 956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11 269 340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11 303 672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ANNE-KATHE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BJØRN-ATLE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FREDRIK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ASTRID ELIDA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Kvislakroken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989 035 959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