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ac4295e4fd40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999841a454ecd"/>
  </p:sldMasterIdLst>
  <p:sldIdLst>
    <p:sldId xmlns:r="http://schemas.openxmlformats.org/officeDocument/2006/relationships" id="256" r:id="R7faf72c939854187"/>
    <p:sldId xmlns:r="http://schemas.openxmlformats.org/officeDocument/2006/relationships" id="257" r:id="Rb0f53e01a71a4eec"/>
    <p:sldId xmlns:r="http://schemas.openxmlformats.org/officeDocument/2006/relationships" id="258" r:id="Re08d23ccdcde4833"/>
    <p:sldId xmlns:r="http://schemas.openxmlformats.org/officeDocument/2006/relationships" id="259" r:id="Rba406318d87642ab"/>
    <p:sldId xmlns:r="http://schemas.openxmlformats.org/officeDocument/2006/relationships" id="260" r:id="R2c9696fa91a245c4"/>
    <p:sldId xmlns:r="http://schemas.openxmlformats.org/officeDocument/2006/relationships" id="261" r:id="Racedf7933a1545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999841a454ecd" /><Relationship Type="http://schemas.openxmlformats.org/officeDocument/2006/relationships/slide" Target="/ppt/slides/slide1.xml" Id="R7faf72c939854187" /><Relationship Type="http://schemas.openxmlformats.org/officeDocument/2006/relationships/slide" Target="/ppt/slides/slide2.xml" Id="Rb0f53e01a71a4eec" /><Relationship Type="http://schemas.openxmlformats.org/officeDocument/2006/relationships/slide" Target="/ppt/slides/slide3.xml" Id="Re08d23ccdcde4833" /><Relationship Type="http://schemas.openxmlformats.org/officeDocument/2006/relationships/slide" Target="/ppt/slides/slide4.xml" Id="Rba406318d87642ab" /><Relationship Type="http://schemas.openxmlformats.org/officeDocument/2006/relationships/slide" Target="/ppt/slides/slide5.xml" Id="R2c9696fa91a245c4" /><Relationship Type="http://schemas.openxmlformats.org/officeDocument/2006/relationships/slide" Target="/ppt/slides/slide6.xml" Id="Racedf7933a1545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3077d05084d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9ae2c666f49f2" /><Relationship Type="http://schemas.openxmlformats.org/officeDocument/2006/relationships/theme" Target="/ppt/slideMasters/theme/theme1.xml" Id="R34057bbe123b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79ae2c666f49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b8dc94cc4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42e1f2cfc48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9b7542f6648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78b5ba1c345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da1abb66a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039ce871749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MÅGESTEINEN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Kvislakroken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989 035 959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MÅGESTEINEN AS</a:t>
            </a:r>
          </a:p>
        </p:txBody>
      </p:sp>
    </p:spTree>
  </p:cSld>
  <p:clrMapOvr>
    <a:masterClrMapping xmlns:a="http://schemas.openxmlformats.org/drawingml/2006/main"/>
  </p:clrMapOvr>
</p:sld>
</file>