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97d8d088224c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452af99e7b4f90"/>
  </p:sldMasterIdLst>
  <p:sldIdLst>
    <p:sldId xmlns:r="http://schemas.openxmlformats.org/officeDocument/2006/relationships" id="256" r:id="R3bab8501d2764469"/>
    <p:sldId xmlns:r="http://schemas.openxmlformats.org/officeDocument/2006/relationships" id="257" r:id="R822a21e2b0284851"/>
    <p:sldId xmlns:r="http://schemas.openxmlformats.org/officeDocument/2006/relationships" id="258" r:id="R9703ecb9670e4512"/>
    <p:sldId xmlns:r="http://schemas.openxmlformats.org/officeDocument/2006/relationships" id="259" r:id="R6f1cc5dd20bd40b6"/>
    <p:sldId xmlns:r="http://schemas.openxmlformats.org/officeDocument/2006/relationships" id="260" r:id="R5a4c8fc7c3914d9f"/>
    <p:sldId xmlns:r="http://schemas.openxmlformats.org/officeDocument/2006/relationships" id="261" r:id="Rb61b797d5dad41bd"/>
    <p:sldId xmlns:r="http://schemas.openxmlformats.org/officeDocument/2006/relationships" id="262" r:id="R703f1163af0949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452af99e7b4f90" /><Relationship Type="http://schemas.openxmlformats.org/officeDocument/2006/relationships/slide" Target="/ppt/slides/slide1.xml" Id="R3bab8501d2764469" /><Relationship Type="http://schemas.openxmlformats.org/officeDocument/2006/relationships/slide" Target="/ppt/slides/slide2.xml" Id="R822a21e2b0284851" /><Relationship Type="http://schemas.openxmlformats.org/officeDocument/2006/relationships/slide" Target="/ppt/slides/slide3.xml" Id="R9703ecb9670e4512" /><Relationship Type="http://schemas.openxmlformats.org/officeDocument/2006/relationships/slide" Target="/ppt/slides/slide4.xml" Id="R6f1cc5dd20bd40b6" /><Relationship Type="http://schemas.openxmlformats.org/officeDocument/2006/relationships/slide" Target="/ppt/slides/slide5.xml" Id="R5a4c8fc7c3914d9f" /><Relationship Type="http://schemas.openxmlformats.org/officeDocument/2006/relationships/slide" Target="/ppt/slides/slide6.xml" Id="Rb61b797d5dad41bd" /><Relationship Type="http://schemas.openxmlformats.org/officeDocument/2006/relationships/slide" Target="/ppt/slides/slide7.xml" Id="R703f1163af0949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c2ec8aa3ff4eb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31a14b9f7345b8" /><Relationship Type="http://schemas.openxmlformats.org/officeDocument/2006/relationships/theme" Target="/ppt/slideMasters/theme/theme1.xml" Id="Rcb1d1ddf94924b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31a14b9f7345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ac9227f76d47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d36576cd9743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65e211b6f1452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d6d95d5cc042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6fa3bc30e2418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3edd3d279543c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38d95b82fd4b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E-HOLDING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E-HOLDING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−94 697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426 904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ODDVAR EIKREM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Hoffsveien 56B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989 033 263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E-HOLDING AS</a:t>
            </a:r>
          </a:p>
        </p:txBody>
      </p:sp>
    </p:spTree>
  </p:cSld>
  <p:clrMapOvr>
    <a:masterClrMapping xmlns:a="http://schemas.openxmlformats.org/drawingml/2006/main"/>
  </p:clrMapOvr>
</p:sld>
</file>