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e180c8b22546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5e69bb66554a99"/>
  </p:sldMasterIdLst>
  <p:sldIdLst>
    <p:sldId xmlns:r="http://schemas.openxmlformats.org/officeDocument/2006/relationships" id="256" r:id="Rc3526c35801f46f4"/>
    <p:sldId xmlns:r="http://schemas.openxmlformats.org/officeDocument/2006/relationships" id="257" r:id="R52ca32cd9fdf44e0"/>
    <p:sldId xmlns:r="http://schemas.openxmlformats.org/officeDocument/2006/relationships" id="258" r:id="Rebe31c662f0b4810"/>
    <p:sldId xmlns:r="http://schemas.openxmlformats.org/officeDocument/2006/relationships" id="259" r:id="Rd4fa1c488db742e3"/>
    <p:sldId xmlns:r="http://schemas.openxmlformats.org/officeDocument/2006/relationships" id="260" r:id="Reaac83981aab4493"/>
    <p:sldId xmlns:r="http://schemas.openxmlformats.org/officeDocument/2006/relationships" id="261" r:id="Rbc460c84b5d34724"/>
    <p:sldId xmlns:r="http://schemas.openxmlformats.org/officeDocument/2006/relationships" id="262" r:id="Reb82bddad5a346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5e69bb66554a99" /><Relationship Type="http://schemas.openxmlformats.org/officeDocument/2006/relationships/slide" Target="/ppt/slides/slide1.xml" Id="Rc3526c35801f46f4" /><Relationship Type="http://schemas.openxmlformats.org/officeDocument/2006/relationships/slide" Target="/ppt/slides/slide2.xml" Id="R52ca32cd9fdf44e0" /><Relationship Type="http://schemas.openxmlformats.org/officeDocument/2006/relationships/slide" Target="/ppt/slides/slide3.xml" Id="Rebe31c662f0b4810" /><Relationship Type="http://schemas.openxmlformats.org/officeDocument/2006/relationships/slide" Target="/ppt/slides/slide4.xml" Id="Rd4fa1c488db742e3" /><Relationship Type="http://schemas.openxmlformats.org/officeDocument/2006/relationships/slide" Target="/ppt/slides/slide5.xml" Id="Reaac83981aab4493" /><Relationship Type="http://schemas.openxmlformats.org/officeDocument/2006/relationships/slide" Target="/ppt/slides/slide6.xml" Id="Rbc460c84b5d34724" /><Relationship Type="http://schemas.openxmlformats.org/officeDocument/2006/relationships/slide" Target="/ppt/slides/slide7.xml" Id="Reb82bddad5a346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9ca53c9aaf4d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5634ee1804f3e" /><Relationship Type="http://schemas.openxmlformats.org/officeDocument/2006/relationships/theme" Target="/ppt/slideMasters/theme/theme1.xml" Id="Rb9e947d0a041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725634ee1804f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c1edd3546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1a642c9d74c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7cce99ab7440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6a76c11e7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647f42347741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4aa80a07a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2ea99a2a947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KGH INVEST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KGH INVEST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38 528 000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283 505 000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316 984 000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GREGARDSØN HEJE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Sofienberggata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37 84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989 032 488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KGH INVEST I AS</a:t>
            </a:r>
          </a:p>
        </p:txBody>
      </p:sp>
    </p:spTree>
  </p:cSld>
  <p:clrMapOvr>
    <a:masterClrMapping xmlns:a="http://schemas.openxmlformats.org/drawingml/2006/main"/>
  </p:clrMapOvr>
</p:sld>
</file>