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df401d478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a82a1de1f4943"/>
  </p:sldMasterIdLst>
  <p:sldIdLst>
    <p:sldId xmlns:r="http://schemas.openxmlformats.org/officeDocument/2006/relationships" id="256" r:id="Re1469bdb49e6406a"/>
    <p:sldId xmlns:r="http://schemas.openxmlformats.org/officeDocument/2006/relationships" id="257" r:id="R848ad555a8ef405d"/>
    <p:sldId xmlns:r="http://schemas.openxmlformats.org/officeDocument/2006/relationships" id="258" r:id="R9c9aa1b32a404f1c"/>
    <p:sldId xmlns:r="http://schemas.openxmlformats.org/officeDocument/2006/relationships" id="259" r:id="R6715adc675ba4b77"/>
    <p:sldId xmlns:r="http://schemas.openxmlformats.org/officeDocument/2006/relationships" id="260" r:id="R6493506620714169"/>
    <p:sldId xmlns:r="http://schemas.openxmlformats.org/officeDocument/2006/relationships" id="261" r:id="R3b24202370224a4d"/>
    <p:sldId xmlns:r="http://schemas.openxmlformats.org/officeDocument/2006/relationships" id="262" r:id="R0a2dac6b725a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a82a1de1f4943" /><Relationship Type="http://schemas.openxmlformats.org/officeDocument/2006/relationships/slide" Target="/ppt/slides/slide1.xml" Id="Re1469bdb49e6406a" /><Relationship Type="http://schemas.openxmlformats.org/officeDocument/2006/relationships/slide" Target="/ppt/slides/slide2.xml" Id="R848ad555a8ef405d" /><Relationship Type="http://schemas.openxmlformats.org/officeDocument/2006/relationships/slide" Target="/ppt/slides/slide3.xml" Id="R9c9aa1b32a404f1c" /><Relationship Type="http://schemas.openxmlformats.org/officeDocument/2006/relationships/slide" Target="/ppt/slides/slide4.xml" Id="R6715adc675ba4b77" /><Relationship Type="http://schemas.openxmlformats.org/officeDocument/2006/relationships/slide" Target="/ppt/slides/slide5.xml" Id="R6493506620714169" /><Relationship Type="http://schemas.openxmlformats.org/officeDocument/2006/relationships/slide" Target="/ppt/slides/slide6.xml" Id="R3b24202370224a4d" /><Relationship Type="http://schemas.openxmlformats.org/officeDocument/2006/relationships/slide" Target="/ppt/slides/slide7.xml" Id="R0a2dac6b725a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339cbdeee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d77c80924edf" /><Relationship Type="http://schemas.openxmlformats.org/officeDocument/2006/relationships/theme" Target="/ppt/slideMasters/theme/theme1.xml" Id="Rb932605a4c24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0d77c8092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f9aea502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d0008522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c2b5d63eb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f1e5dde66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c3d05e5f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1745081b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1effe2ec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LISE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GEIR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