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6a6ce742a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7106e623ce447f"/>
  </p:sldMasterIdLst>
  <p:sldIdLst>
    <p:sldId xmlns:r="http://schemas.openxmlformats.org/officeDocument/2006/relationships" id="256" r:id="R2c7d44944de14134"/>
    <p:sldId xmlns:r="http://schemas.openxmlformats.org/officeDocument/2006/relationships" id="257" r:id="Rba1d38f0edbf4d94"/>
    <p:sldId xmlns:r="http://schemas.openxmlformats.org/officeDocument/2006/relationships" id="258" r:id="Rb6e44b2f864f400b"/>
    <p:sldId xmlns:r="http://schemas.openxmlformats.org/officeDocument/2006/relationships" id="259" r:id="R7564541a17674138"/>
    <p:sldId xmlns:r="http://schemas.openxmlformats.org/officeDocument/2006/relationships" id="260" r:id="R7d66439fc50c4728"/>
    <p:sldId xmlns:r="http://schemas.openxmlformats.org/officeDocument/2006/relationships" id="261" r:id="Rc89feefffd2a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106e623ce447f" /><Relationship Type="http://schemas.openxmlformats.org/officeDocument/2006/relationships/slide" Target="/ppt/slides/slide1.xml" Id="R2c7d44944de14134" /><Relationship Type="http://schemas.openxmlformats.org/officeDocument/2006/relationships/slide" Target="/ppt/slides/slide2.xml" Id="Rba1d38f0edbf4d94" /><Relationship Type="http://schemas.openxmlformats.org/officeDocument/2006/relationships/slide" Target="/ppt/slides/slide3.xml" Id="Rb6e44b2f864f400b" /><Relationship Type="http://schemas.openxmlformats.org/officeDocument/2006/relationships/slide" Target="/ppt/slides/slide4.xml" Id="R7564541a17674138" /><Relationship Type="http://schemas.openxmlformats.org/officeDocument/2006/relationships/slide" Target="/ppt/slides/slide5.xml" Id="R7d66439fc50c4728" /><Relationship Type="http://schemas.openxmlformats.org/officeDocument/2006/relationships/slide" Target="/ppt/slides/slide6.xml" Id="Rc89feefffd2a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f7b0f616b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4f82682b42b6" /><Relationship Type="http://schemas.openxmlformats.org/officeDocument/2006/relationships/theme" Target="/ppt/slideMasters/theme/theme1.xml" Id="R8e6a68b53059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a4f82682b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15e0c6fc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58f870656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dc6b1555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7e2c91b33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04e992a024f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9cda419ec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Svenåvegen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post@lrs-as.no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www.lrs-as.no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LIGE HOLDING AS</a:t>
            </a:r>
          </a:p>
        </p:txBody>
      </p:sp>
    </p:spTree>
  </p:cSld>
  <p:clrMapOvr>
    <a:masterClrMapping xmlns:a="http://schemas.openxmlformats.org/drawingml/2006/main"/>
  </p:clrMapOvr>
</p:sld>
</file>