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2712550e3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af9afde0e483a"/>
  </p:sldMasterIdLst>
  <p:sldIdLst>
    <p:sldId xmlns:r="http://schemas.openxmlformats.org/officeDocument/2006/relationships" id="256" r:id="Rbe06c4ddc4da44b7"/>
    <p:sldId xmlns:r="http://schemas.openxmlformats.org/officeDocument/2006/relationships" id="257" r:id="Ra47aecf6fcac4db8"/>
    <p:sldId xmlns:r="http://schemas.openxmlformats.org/officeDocument/2006/relationships" id="258" r:id="Re8f0545b63454cfc"/>
    <p:sldId xmlns:r="http://schemas.openxmlformats.org/officeDocument/2006/relationships" id="259" r:id="R6b7e8e17be814094"/>
    <p:sldId xmlns:r="http://schemas.openxmlformats.org/officeDocument/2006/relationships" id="260" r:id="Rd525ef53aaeb44a4"/>
    <p:sldId xmlns:r="http://schemas.openxmlformats.org/officeDocument/2006/relationships" id="261" r:id="R08a2b8b3654843cc"/>
    <p:sldId xmlns:r="http://schemas.openxmlformats.org/officeDocument/2006/relationships" id="262" r:id="R72d970c7f920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af9afde0e483a" /><Relationship Type="http://schemas.openxmlformats.org/officeDocument/2006/relationships/slide" Target="/ppt/slides/slide1.xml" Id="Rbe06c4ddc4da44b7" /><Relationship Type="http://schemas.openxmlformats.org/officeDocument/2006/relationships/slide" Target="/ppt/slides/slide2.xml" Id="Ra47aecf6fcac4db8" /><Relationship Type="http://schemas.openxmlformats.org/officeDocument/2006/relationships/slide" Target="/ppt/slides/slide3.xml" Id="Re8f0545b63454cfc" /><Relationship Type="http://schemas.openxmlformats.org/officeDocument/2006/relationships/slide" Target="/ppt/slides/slide4.xml" Id="R6b7e8e17be814094" /><Relationship Type="http://schemas.openxmlformats.org/officeDocument/2006/relationships/slide" Target="/ppt/slides/slide5.xml" Id="Rd525ef53aaeb44a4" /><Relationship Type="http://schemas.openxmlformats.org/officeDocument/2006/relationships/slide" Target="/ppt/slides/slide6.xml" Id="R08a2b8b3654843cc" /><Relationship Type="http://schemas.openxmlformats.org/officeDocument/2006/relationships/slide" Target="/ppt/slides/slide7.xml" Id="R72d970c7f920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fbad8b367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11d967f94955" /><Relationship Type="http://schemas.openxmlformats.org/officeDocument/2006/relationships/theme" Target="/ppt/slideMasters/theme/theme1.xml" Id="Ra70d5dc51484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511d967f9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9752f959e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e440c006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15ad20d4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805fb60f9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1a007691a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64d22bde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70d7706c6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LKM 1 AS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142 537 543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146 150 655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GEORG MØLLHAUSEN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BEATE MØLLHAUSEN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MØLLHAUSEN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MØLLHAUSEN  –  16,1 %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