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37844a22fd49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8bb7a2c94b482f"/>
  </p:sldMasterIdLst>
  <p:sldIdLst>
    <p:sldId xmlns:r="http://schemas.openxmlformats.org/officeDocument/2006/relationships" id="256" r:id="Redc470b296724761"/>
    <p:sldId xmlns:r="http://schemas.openxmlformats.org/officeDocument/2006/relationships" id="257" r:id="R10f19ea5b7d94a14"/>
    <p:sldId xmlns:r="http://schemas.openxmlformats.org/officeDocument/2006/relationships" id="258" r:id="R988ff8c3e1b94095"/>
    <p:sldId xmlns:r="http://schemas.openxmlformats.org/officeDocument/2006/relationships" id="259" r:id="R0f944e32d64c4738"/>
    <p:sldId xmlns:r="http://schemas.openxmlformats.org/officeDocument/2006/relationships" id="260" r:id="R5c1b8e6dbf384cd2"/>
    <p:sldId xmlns:r="http://schemas.openxmlformats.org/officeDocument/2006/relationships" id="261" r:id="Rb171a7c0f31948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8bb7a2c94b482f" /><Relationship Type="http://schemas.openxmlformats.org/officeDocument/2006/relationships/slide" Target="/ppt/slides/slide1.xml" Id="Redc470b296724761" /><Relationship Type="http://schemas.openxmlformats.org/officeDocument/2006/relationships/slide" Target="/ppt/slides/slide2.xml" Id="R10f19ea5b7d94a14" /><Relationship Type="http://schemas.openxmlformats.org/officeDocument/2006/relationships/slide" Target="/ppt/slides/slide3.xml" Id="R988ff8c3e1b94095" /><Relationship Type="http://schemas.openxmlformats.org/officeDocument/2006/relationships/slide" Target="/ppt/slides/slide4.xml" Id="R0f944e32d64c4738" /><Relationship Type="http://schemas.openxmlformats.org/officeDocument/2006/relationships/slide" Target="/ppt/slides/slide5.xml" Id="R5c1b8e6dbf384cd2" /><Relationship Type="http://schemas.openxmlformats.org/officeDocument/2006/relationships/slide" Target="/ppt/slides/slide6.xml" Id="Rb171a7c0f31948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ac29ca085f4e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d742d8cf54fc7" /><Relationship Type="http://schemas.openxmlformats.org/officeDocument/2006/relationships/theme" Target="/ppt/slideMasters/theme/theme1.xml" Id="Rd4b0fa7cd6394e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1d742d8cf54f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9e3b6ceaa41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9483859f346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ab9964f6045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93f2a81af40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dba84e60e46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feb4331154b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LKM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LKM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LKM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LKM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LKM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LKM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1870 Ørje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989 031 007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LKM 1 AS</a:t>
            </a:r>
          </a:p>
        </p:txBody>
      </p:sp>
    </p:spTree>
  </p:cSld>
  <p:clrMapOvr>
    <a:masterClrMapping xmlns:a="http://schemas.openxmlformats.org/drawingml/2006/main"/>
  </p:clrMapOvr>
</p:sld>
</file>