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504695b74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502508803458e"/>
  </p:sldMasterIdLst>
  <p:sldIdLst>
    <p:sldId xmlns:r="http://schemas.openxmlformats.org/officeDocument/2006/relationships" id="256" r:id="R5a5187326839401d"/>
    <p:sldId xmlns:r="http://schemas.openxmlformats.org/officeDocument/2006/relationships" id="257" r:id="Reb30cb03b6714ae9"/>
    <p:sldId xmlns:r="http://schemas.openxmlformats.org/officeDocument/2006/relationships" id="258" r:id="R2e7f80c5326849e9"/>
    <p:sldId xmlns:r="http://schemas.openxmlformats.org/officeDocument/2006/relationships" id="259" r:id="Ra8aa0d33ce4b40b2"/>
    <p:sldId xmlns:r="http://schemas.openxmlformats.org/officeDocument/2006/relationships" id="260" r:id="R214a66480a964178"/>
    <p:sldId xmlns:r="http://schemas.openxmlformats.org/officeDocument/2006/relationships" id="261" r:id="R0626f1b6b2024ec8"/>
    <p:sldId xmlns:r="http://schemas.openxmlformats.org/officeDocument/2006/relationships" id="262" r:id="R7bb35fcc86f7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502508803458e" /><Relationship Type="http://schemas.openxmlformats.org/officeDocument/2006/relationships/slide" Target="/ppt/slides/slide1.xml" Id="R5a5187326839401d" /><Relationship Type="http://schemas.openxmlformats.org/officeDocument/2006/relationships/slide" Target="/ppt/slides/slide2.xml" Id="Reb30cb03b6714ae9" /><Relationship Type="http://schemas.openxmlformats.org/officeDocument/2006/relationships/slide" Target="/ppt/slides/slide3.xml" Id="R2e7f80c5326849e9" /><Relationship Type="http://schemas.openxmlformats.org/officeDocument/2006/relationships/slide" Target="/ppt/slides/slide4.xml" Id="Ra8aa0d33ce4b40b2" /><Relationship Type="http://schemas.openxmlformats.org/officeDocument/2006/relationships/slide" Target="/ppt/slides/slide5.xml" Id="R214a66480a964178" /><Relationship Type="http://schemas.openxmlformats.org/officeDocument/2006/relationships/slide" Target="/ppt/slides/slide6.xml" Id="R0626f1b6b2024ec8" /><Relationship Type="http://schemas.openxmlformats.org/officeDocument/2006/relationships/slide" Target="/ppt/slides/slide7.xml" Id="R7bb35fcc86f7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a58a0388a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3593226a4a2a" /><Relationship Type="http://schemas.openxmlformats.org/officeDocument/2006/relationships/theme" Target="/ppt/slideMasters/theme/theme1.xml" Id="Rf71ef68acb90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83593226a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4657b2b3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a9ed9e0d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d00abf08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ab1c8b60a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ef1c9824f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88424d0a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7d4ed05b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 ENERGI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53 032 229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DIRDAL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harald.dirdal@havgul.no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989 030 574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 ENERGI AS</a:t>
            </a:r>
          </a:p>
        </p:txBody>
      </p:sp>
    </p:spTree>
  </p:cSld>
  <p:clrMapOvr>
    <a:masterClrMapping xmlns:a="http://schemas.openxmlformats.org/drawingml/2006/main"/>
  </p:clrMapOvr>
</p:sld>
</file>