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0873b63fac40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eb00ea3e8a412f"/>
  </p:sldMasterIdLst>
  <p:sldIdLst>
    <p:sldId xmlns:r="http://schemas.openxmlformats.org/officeDocument/2006/relationships" id="256" r:id="R6cdb51a5f3344962"/>
    <p:sldId xmlns:r="http://schemas.openxmlformats.org/officeDocument/2006/relationships" id="257" r:id="Ra1a3c71129694a10"/>
    <p:sldId xmlns:r="http://schemas.openxmlformats.org/officeDocument/2006/relationships" id="258" r:id="R6b1fbfd97bee4e48"/>
    <p:sldId xmlns:r="http://schemas.openxmlformats.org/officeDocument/2006/relationships" id="259" r:id="R1bb367fb08824670"/>
    <p:sldId xmlns:r="http://schemas.openxmlformats.org/officeDocument/2006/relationships" id="260" r:id="R96c533c753334a88"/>
    <p:sldId xmlns:r="http://schemas.openxmlformats.org/officeDocument/2006/relationships" id="261" r:id="Rba7f3553cb30412e"/>
    <p:sldId xmlns:r="http://schemas.openxmlformats.org/officeDocument/2006/relationships" id="262" r:id="R7a226c0cbfd344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eb00ea3e8a412f" /><Relationship Type="http://schemas.openxmlformats.org/officeDocument/2006/relationships/slide" Target="/ppt/slides/slide1.xml" Id="R6cdb51a5f3344962" /><Relationship Type="http://schemas.openxmlformats.org/officeDocument/2006/relationships/slide" Target="/ppt/slides/slide2.xml" Id="Ra1a3c71129694a10" /><Relationship Type="http://schemas.openxmlformats.org/officeDocument/2006/relationships/slide" Target="/ppt/slides/slide3.xml" Id="R6b1fbfd97bee4e48" /><Relationship Type="http://schemas.openxmlformats.org/officeDocument/2006/relationships/slide" Target="/ppt/slides/slide4.xml" Id="R1bb367fb08824670" /><Relationship Type="http://schemas.openxmlformats.org/officeDocument/2006/relationships/slide" Target="/ppt/slides/slide5.xml" Id="R96c533c753334a88" /><Relationship Type="http://schemas.openxmlformats.org/officeDocument/2006/relationships/slide" Target="/ppt/slides/slide6.xml" Id="Rba7f3553cb30412e" /><Relationship Type="http://schemas.openxmlformats.org/officeDocument/2006/relationships/slide" Target="/ppt/slides/slide7.xml" Id="R7a226c0cbfd344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4779cce5b84e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d3944737c4eb9" /><Relationship Type="http://schemas.openxmlformats.org/officeDocument/2006/relationships/theme" Target="/ppt/slideMasters/theme/theme1.xml" Id="R464fee62c4374c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ad3944737c4e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6d7314a0d49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a485653764c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3770ea330e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75bf58de240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1f22085044e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27bf9cc854a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cd12c7d7f48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OKR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OKR FINANS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7 821 800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230 772 338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236 080 270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KRISTIAN RUGLAND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989 030 280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OKR FINANS AS</a:t>
            </a:r>
          </a:p>
        </p:txBody>
      </p:sp>
    </p:spTree>
  </p:cSld>
  <p:clrMapOvr>
    <a:masterClrMapping xmlns:a="http://schemas.openxmlformats.org/drawingml/2006/main"/>
  </p:clrMapOvr>
</p:sld>
</file>