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9c7bb23de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051b98c8e4c3d"/>
  </p:sldMasterIdLst>
  <p:sldIdLst>
    <p:sldId xmlns:r="http://schemas.openxmlformats.org/officeDocument/2006/relationships" id="256" r:id="Rad36f0eee7b44095"/>
    <p:sldId xmlns:r="http://schemas.openxmlformats.org/officeDocument/2006/relationships" id="257" r:id="R3f3b5e1eae5c4eb1"/>
    <p:sldId xmlns:r="http://schemas.openxmlformats.org/officeDocument/2006/relationships" id="258" r:id="Ra856dc16bf8e47a4"/>
    <p:sldId xmlns:r="http://schemas.openxmlformats.org/officeDocument/2006/relationships" id="259" r:id="R395dc9bf65144cc5"/>
    <p:sldId xmlns:r="http://schemas.openxmlformats.org/officeDocument/2006/relationships" id="260" r:id="R2a81eed359b14936"/>
    <p:sldId xmlns:r="http://schemas.openxmlformats.org/officeDocument/2006/relationships" id="261" r:id="Rc32fed6b2c78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051b98c8e4c3d" /><Relationship Type="http://schemas.openxmlformats.org/officeDocument/2006/relationships/slide" Target="/ppt/slides/slide1.xml" Id="Rad36f0eee7b44095" /><Relationship Type="http://schemas.openxmlformats.org/officeDocument/2006/relationships/slide" Target="/ppt/slides/slide2.xml" Id="R3f3b5e1eae5c4eb1" /><Relationship Type="http://schemas.openxmlformats.org/officeDocument/2006/relationships/slide" Target="/ppt/slides/slide3.xml" Id="Ra856dc16bf8e47a4" /><Relationship Type="http://schemas.openxmlformats.org/officeDocument/2006/relationships/slide" Target="/ppt/slides/slide4.xml" Id="R395dc9bf65144cc5" /><Relationship Type="http://schemas.openxmlformats.org/officeDocument/2006/relationships/slide" Target="/ppt/slides/slide5.xml" Id="R2a81eed359b14936" /><Relationship Type="http://schemas.openxmlformats.org/officeDocument/2006/relationships/slide" Target="/ppt/slides/slide6.xml" Id="Rc32fed6b2c78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d954c72af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7979cbd24aef" /><Relationship Type="http://schemas.openxmlformats.org/officeDocument/2006/relationships/theme" Target="/ppt/slideMasters/theme/theme1.xml" Id="R07f826ef1506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77979cbd2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0b4d868f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f7a253f2d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5faa862d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abc41b96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b1d08726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cd0b50c7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989 030 280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