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e1720967ed4e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edf6e0052444a0"/>
  </p:sldMasterIdLst>
  <p:sldIdLst>
    <p:sldId xmlns:r="http://schemas.openxmlformats.org/officeDocument/2006/relationships" id="256" r:id="R7697440cb1344719"/>
    <p:sldId xmlns:r="http://schemas.openxmlformats.org/officeDocument/2006/relationships" id="257" r:id="Rc5872c3e46e748dc"/>
    <p:sldId xmlns:r="http://schemas.openxmlformats.org/officeDocument/2006/relationships" id="258" r:id="R3feda4930756467e"/>
    <p:sldId xmlns:r="http://schemas.openxmlformats.org/officeDocument/2006/relationships" id="259" r:id="R0faa75b55ec2421c"/>
    <p:sldId xmlns:r="http://schemas.openxmlformats.org/officeDocument/2006/relationships" id="260" r:id="R505417679eca4af7"/>
    <p:sldId xmlns:r="http://schemas.openxmlformats.org/officeDocument/2006/relationships" id="261" r:id="R57c05a35b66a475e"/>
    <p:sldId xmlns:r="http://schemas.openxmlformats.org/officeDocument/2006/relationships" id="262" r:id="Rd8b8767948b14b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edf6e0052444a0" /><Relationship Type="http://schemas.openxmlformats.org/officeDocument/2006/relationships/slide" Target="/ppt/slides/slide1.xml" Id="R7697440cb1344719" /><Relationship Type="http://schemas.openxmlformats.org/officeDocument/2006/relationships/slide" Target="/ppt/slides/slide2.xml" Id="Rc5872c3e46e748dc" /><Relationship Type="http://schemas.openxmlformats.org/officeDocument/2006/relationships/slide" Target="/ppt/slides/slide3.xml" Id="R3feda4930756467e" /><Relationship Type="http://schemas.openxmlformats.org/officeDocument/2006/relationships/slide" Target="/ppt/slides/slide4.xml" Id="R0faa75b55ec2421c" /><Relationship Type="http://schemas.openxmlformats.org/officeDocument/2006/relationships/slide" Target="/ppt/slides/slide5.xml" Id="R505417679eca4af7" /><Relationship Type="http://schemas.openxmlformats.org/officeDocument/2006/relationships/slide" Target="/ppt/slides/slide6.xml" Id="R57c05a35b66a475e" /><Relationship Type="http://schemas.openxmlformats.org/officeDocument/2006/relationships/slide" Target="/ppt/slides/slide7.xml" Id="Rd8b8767948b14b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67c1b349342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9405635cd4d5f" /><Relationship Type="http://schemas.openxmlformats.org/officeDocument/2006/relationships/theme" Target="/ppt/slideMasters/theme/theme1.xml" Id="Re45a1cfcdb2e4c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19405635cd4d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033ec36cf46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4e6b84f2947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3b3aaac5444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ac289644d4e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6abee92b549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075d80a4f4c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60a16ece2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RUGLAND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RUGLAND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RUGLAND FINANS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RUGLAND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RUGLAND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RUGLAND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17 592 504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126 049 448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244 142 639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RUGLAND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RUGLAND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RUGLAND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Ryfylkegata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85 97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brit.rugland@skanern.com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989 029 185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RUGLAND FINANS AS</a:t>
            </a:r>
          </a:p>
        </p:txBody>
      </p:sp>
    </p:spTree>
  </p:cSld>
  <p:clrMapOvr>
    <a:masterClrMapping xmlns:a="http://schemas.openxmlformats.org/drawingml/2006/main"/>
  </p:clrMapOvr>
</p:sld>
</file>