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a13b2a25a747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487cccc6a64f4d"/>
  </p:sldMasterIdLst>
  <p:sldIdLst>
    <p:sldId xmlns:r="http://schemas.openxmlformats.org/officeDocument/2006/relationships" id="256" r:id="R574e2d1357464c04"/>
    <p:sldId xmlns:r="http://schemas.openxmlformats.org/officeDocument/2006/relationships" id="257" r:id="Rc5e5fcfcd16543a3"/>
    <p:sldId xmlns:r="http://schemas.openxmlformats.org/officeDocument/2006/relationships" id="258" r:id="R8916e8a619674d57"/>
    <p:sldId xmlns:r="http://schemas.openxmlformats.org/officeDocument/2006/relationships" id="259" r:id="R09308a0a03b44ffd"/>
    <p:sldId xmlns:r="http://schemas.openxmlformats.org/officeDocument/2006/relationships" id="260" r:id="R3de1bc2d6d7e4708"/>
    <p:sldId xmlns:r="http://schemas.openxmlformats.org/officeDocument/2006/relationships" id="261" r:id="Rb5db3d90c9234648"/>
    <p:sldId xmlns:r="http://schemas.openxmlformats.org/officeDocument/2006/relationships" id="262" r:id="R8d189d9b3a4e41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87cccc6a64f4d" /><Relationship Type="http://schemas.openxmlformats.org/officeDocument/2006/relationships/slide" Target="/ppt/slides/slide1.xml" Id="R574e2d1357464c04" /><Relationship Type="http://schemas.openxmlformats.org/officeDocument/2006/relationships/slide" Target="/ppt/slides/slide2.xml" Id="Rc5e5fcfcd16543a3" /><Relationship Type="http://schemas.openxmlformats.org/officeDocument/2006/relationships/slide" Target="/ppt/slides/slide3.xml" Id="R8916e8a619674d57" /><Relationship Type="http://schemas.openxmlformats.org/officeDocument/2006/relationships/slide" Target="/ppt/slides/slide4.xml" Id="R09308a0a03b44ffd" /><Relationship Type="http://schemas.openxmlformats.org/officeDocument/2006/relationships/slide" Target="/ppt/slides/slide5.xml" Id="R3de1bc2d6d7e4708" /><Relationship Type="http://schemas.openxmlformats.org/officeDocument/2006/relationships/slide" Target="/ppt/slides/slide6.xml" Id="Rb5db3d90c9234648" /><Relationship Type="http://schemas.openxmlformats.org/officeDocument/2006/relationships/slide" Target="/ppt/slides/slide7.xml" Id="R8d189d9b3a4e41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43a773cd449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9385107fa4e2e" /><Relationship Type="http://schemas.openxmlformats.org/officeDocument/2006/relationships/theme" Target="/ppt/slideMasters/theme/theme1.xml" Id="Rb7e559b76d5a43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c9385107fa4e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6b100f21a4b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39a071be547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392b72a4c4a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1eb18e21640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fe48758944d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727e547f64a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58e95add540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EMSI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10 563 349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10 620 408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OTTO VEDVIK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