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43d0ab17d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8ad6abfed4e7e"/>
  </p:sldMasterIdLst>
  <p:sldIdLst>
    <p:sldId xmlns:r="http://schemas.openxmlformats.org/officeDocument/2006/relationships" id="256" r:id="Rcb926e3ee9ae4180"/>
    <p:sldId xmlns:r="http://schemas.openxmlformats.org/officeDocument/2006/relationships" id="257" r:id="Re0ee773f71fc4ba5"/>
    <p:sldId xmlns:r="http://schemas.openxmlformats.org/officeDocument/2006/relationships" id="258" r:id="Rc177c143725a4d39"/>
    <p:sldId xmlns:r="http://schemas.openxmlformats.org/officeDocument/2006/relationships" id="259" r:id="Rd5529348a0ba4f8a"/>
    <p:sldId xmlns:r="http://schemas.openxmlformats.org/officeDocument/2006/relationships" id="260" r:id="R6ba736a691ea4c5c"/>
    <p:sldId xmlns:r="http://schemas.openxmlformats.org/officeDocument/2006/relationships" id="261" r:id="R42c36b46720f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8ad6abfed4e7e" /><Relationship Type="http://schemas.openxmlformats.org/officeDocument/2006/relationships/slide" Target="/ppt/slides/slide1.xml" Id="Rcb926e3ee9ae4180" /><Relationship Type="http://schemas.openxmlformats.org/officeDocument/2006/relationships/slide" Target="/ppt/slides/slide2.xml" Id="Re0ee773f71fc4ba5" /><Relationship Type="http://schemas.openxmlformats.org/officeDocument/2006/relationships/slide" Target="/ppt/slides/slide3.xml" Id="Rc177c143725a4d39" /><Relationship Type="http://schemas.openxmlformats.org/officeDocument/2006/relationships/slide" Target="/ppt/slides/slide4.xml" Id="Rd5529348a0ba4f8a" /><Relationship Type="http://schemas.openxmlformats.org/officeDocument/2006/relationships/slide" Target="/ppt/slides/slide5.xml" Id="R6ba736a691ea4c5c" /><Relationship Type="http://schemas.openxmlformats.org/officeDocument/2006/relationships/slide" Target="/ppt/slides/slide6.xml" Id="R42c36b46720f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add4fa0fe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849357864739" /><Relationship Type="http://schemas.openxmlformats.org/officeDocument/2006/relationships/theme" Target="/ppt/slideMasters/theme/theme1.xml" Id="Re5327d301df7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784935786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d5b724d7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ecb979868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eae1c82e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4913ed84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c8054a58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ab7c0f10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