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0a86478b6a245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4f0e92a81b4d51"/>
  </p:sldMasterIdLst>
  <p:sldIdLst>
    <p:sldId xmlns:r="http://schemas.openxmlformats.org/officeDocument/2006/relationships" id="256" r:id="R806243419245442b"/>
    <p:sldId xmlns:r="http://schemas.openxmlformats.org/officeDocument/2006/relationships" id="257" r:id="Re700bf9ba1a64d9f"/>
    <p:sldId xmlns:r="http://schemas.openxmlformats.org/officeDocument/2006/relationships" id="258" r:id="R6eeccb1b959e4a74"/>
    <p:sldId xmlns:r="http://schemas.openxmlformats.org/officeDocument/2006/relationships" id="259" r:id="R29096713d214410d"/>
    <p:sldId xmlns:r="http://schemas.openxmlformats.org/officeDocument/2006/relationships" id="260" r:id="R1dc8ee94763e4e96"/>
    <p:sldId xmlns:r="http://schemas.openxmlformats.org/officeDocument/2006/relationships" id="261" r:id="Rf776b7ade57c431f"/>
    <p:sldId xmlns:r="http://schemas.openxmlformats.org/officeDocument/2006/relationships" id="262" r:id="Rf9fbda44ff4f47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4f0e92a81b4d51" /><Relationship Type="http://schemas.openxmlformats.org/officeDocument/2006/relationships/slide" Target="/ppt/slides/slide1.xml" Id="R806243419245442b" /><Relationship Type="http://schemas.openxmlformats.org/officeDocument/2006/relationships/slide" Target="/ppt/slides/slide2.xml" Id="Re700bf9ba1a64d9f" /><Relationship Type="http://schemas.openxmlformats.org/officeDocument/2006/relationships/slide" Target="/ppt/slides/slide3.xml" Id="R6eeccb1b959e4a74" /><Relationship Type="http://schemas.openxmlformats.org/officeDocument/2006/relationships/slide" Target="/ppt/slides/slide4.xml" Id="R29096713d214410d" /><Relationship Type="http://schemas.openxmlformats.org/officeDocument/2006/relationships/slide" Target="/ppt/slides/slide5.xml" Id="R1dc8ee94763e4e96" /><Relationship Type="http://schemas.openxmlformats.org/officeDocument/2006/relationships/slide" Target="/ppt/slides/slide6.xml" Id="Rf776b7ade57c431f" /><Relationship Type="http://schemas.openxmlformats.org/officeDocument/2006/relationships/slide" Target="/ppt/slides/slide7.xml" Id="Rf9fbda44ff4f47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e370ef3e094b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ea8c1fd5064b7f" /><Relationship Type="http://schemas.openxmlformats.org/officeDocument/2006/relationships/theme" Target="/ppt/slideMasters/theme/theme1.xml" Id="Re8c616a4f39f4c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ea8c1fd5064b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19f93647744b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5519daa01e4e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435e9654b844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bf92ea31374f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c21f588794b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4518dd27aa4f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f5073f570542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ATM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ATM INVEST AS ble etablert [år] og holder til i Kjeller.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−22 055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727 945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279 647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999 647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THORSTENSEN  –  56,0 %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MONA THORSTENSEN RIISER  –  29,0 %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AINA THORSTENSEN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Instituttveien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2007 Kjeller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84 44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989 028 502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ATM INVEST AS</a:t>
            </a:r>
          </a:p>
        </p:txBody>
      </p:sp>
    </p:spTree>
  </p:cSld>
  <p:clrMapOvr>
    <a:masterClrMapping xmlns:a="http://schemas.openxmlformats.org/drawingml/2006/main"/>
  </p:clrMapOvr>
</p:sld>
</file>