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c65261e15d4b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48044ce3904a36"/>
  </p:sldMasterIdLst>
  <p:sldIdLst>
    <p:sldId xmlns:r="http://schemas.openxmlformats.org/officeDocument/2006/relationships" id="256" r:id="Ra0a59f08ea6f4d64"/>
    <p:sldId xmlns:r="http://schemas.openxmlformats.org/officeDocument/2006/relationships" id="257" r:id="Rd5801322cb2e4bbd"/>
    <p:sldId xmlns:r="http://schemas.openxmlformats.org/officeDocument/2006/relationships" id="258" r:id="Race0fea27cbd4167"/>
    <p:sldId xmlns:r="http://schemas.openxmlformats.org/officeDocument/2006/relationships" id="259" r:id="Rfc6ec42db2cf4f8f"/>
    <p:sldId xmlns:r="http://schemas.openxmlformats.org/officeDocument/2006/relationships" id="260" r:id="Rb02102eb342c436e"/>
    <p:sldId xmlns:r="http://schemas.openxmlformats.org/officeDocument/2006/relationships" id="261" r:id="R0d97826bf1e245c6"/>
    <p:sldId xmlns:r="http://schemas.openxmlformats.org/officeDocument/2006/relationships" id="262" r:id="R9b1aff3ef43c4c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48044ce3904a36" /><Relationship Type="http://schemas.openxmlformats.org/officeDocument/2006/relationships/slide" Target="/ppt/slides/slide1.xml" Id="Ra0a59f08ea6f4d64" /><Relationship Type="http://schemas.openxmlformats.org/officeDocument/2006/relationships/slide" Target="/ppt/slides/slide2.xml" Id="Rd5801322cb2e4bbd" /><Relationship Type="http://schemas.openxmlformats.org/officeDocument/2006/relationships/slide" Target="/ppt/slides/slide3.xml" Id="Race0fea27cbd4167" /><Relationship Type="http://schemas.openxmlformats.org/officeDocument/2006/relationships/slide" Target="/ppt/slides/slide4.xml" Id="Rfc6ec42db2cf4f8f" /><Relationship Type="http://schemas.openxmlformats.org/officeDocument/2006/relationships/slide" Target="/ppt/slides/slide5.xml" Id="Rb02102eb342c436e" /><Relationship Type="http://schemas.openxmlformats.org/officeDocument/2006/relationships/slide" Target="/ppt/slides/slide6.xml" Id="R0d97826bf1e245c6" /><Relationship Type="http://schemas.openxmlformats.org/officeDocument/2006/relationships/slide" Target="/ppt/slides/slide7.xml" Id="R9b1aff3ef43c4c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6558166eee4a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71ea0d52984000" /><Relationship Type="http://schemas.openxmlformats.org/officeDocument/2006/relationships/theme" Target="/ppt/slideMasters/theme/theme1.xml" Id="R3f08a3a0a67d48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71ea0d529840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59e4cf1494a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15c85bdf94d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78ac9b41242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834e7e3ff4a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ca7c8f7134b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1a7045c464c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5628155d441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R1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R1 GRUPPEN AS ble etablert [år] og holder til i Kongsberg.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2 577 510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−457 853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896 004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23 309 969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50 318 840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TIT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RUSTAND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INA RUSTAND HOLDING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RUSTAND HOLDING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Karussestubben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3616 Kongsberg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roger@kongsberg-skisenter.no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989 028 278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R1 GRUPPEN AS</a:t>
            </a:r>
          </a:p>
        </p:txBody>
      </p:sp>
    </p:spTree>
  </p:cSld>
  <p:clrMapOvr>
    <a:masterClrMapping xmlns:a="http://schemas.openxmlformats.org/drawingml/2006/main"/>
  </p:clrMapOvr>
</p:sld>
</file>